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7" r:id="rId4"/>
  </p:sldMasterIdLst>
  <p:notesMasterIdLst>
    <p:notesMasterId r:id="rId56"/>
  </p:notesMasterIdLst>
  <p:handoutMasterIdLst>
    <p:handoutMasterId r:id="rId57"/>
  </p:handoutMasterIdLst>
  <p:sldIdLst>
    <p:sldId id="1815" r:id="rId5"/>
    <p:sldId id="413" r:id="rId6"/>
    <p:sldId id="1765" r:id="rId7"/>
    <p:sldId id="1769" r:id="rId8"/>
    <p:sldId id="1767" r:id="rId9"/>
    <p:sldId id="1766" r:id="rId10"/>
    <p:sldId id="1811" r:id="rId11"/>
    <p:sldId id="1768" r:id="rId12"/>
    <p:sldId id="1789" r:id="rId13"/>
    <p:sldId id="1812" r:id="rId14"/>
    <p:sldId id="1809" r:id="rId15"/>
    <p:sldId id="1810" r:id="rId16"/>
    <p:sldId id="1782" r:id="rId17"/>
    <p:sldId id="1813" r:id="rId18"/>
    <p:sldId id="1770" r:id="rId19"/>
    <p:sldId id="1814" r:id="rId20"/>
    <p:sldId id="1776" r:id="rId21"/>
    <p:sldId id="1771" r:id="rId22"/>
    <p:sldId id="1772" r:id="rId23"/>
    <p:sldId id="1773" r:id="rId24"/>
    <p:sldId id="1774" r:id="rId25"/>
    <p:sldId id="1775" r:id="rId26"/>
    <p:sldId id="1777" r:id="rId27"/>
    <p:sldId id="1779" r:id="rId28"/>
    <p:sldId id="1780" r:id="rId29"/>
    <p:sldId id="1755" r:id="rId30"/>
    <p:sldId id="1761" r:id="rId31"/>
    <p:sldId id="1781" r:id="rId32"/>
    <p:sldId id="1784" r:id="rId33"/>
    <p:sldId id="1785" r:id="rId34"/>
    <p:sldId id="1786" r:id="rId35"/>
    <p:sldId id="1787" r:id="rId36"/>
    <p:sldId id="1788" r:id="rId37"/>
    <p:sldId id="1791" r:id="rId38"/>
    <p:sldId id="1792" r:id="rId39"/>
    <p:sldId id="1793" r:id="rId40"/>
    <p:sldId id="1794" r:id="rId41"/>
    <p:sldId id="1795" r:id="rId42"/>
    <p:sldId id="1796" r:id="rId43"/>
    <p:sldId id="1799" r:id="rId44"/>
    <p:sldId id="1797" r:id="rId45"/>
    <p:sldId id="1800" r:id="rId46"/>
    <p:sldId id="1801" r:id="rId47"/>
    <p:sldId id="1802" r:id="rId48"/>
    <p:sldId id="1804" r:id="rId49"/>
    <p:sldId id="1803" r:id="rId50"/>
    <p:sldId id="1805" r:id="rId51"/>
    <p:sldId id="1807" r:id="rId52"/>
    <p:sldId id="1806" r:id="rId53"/>
    <p:sldId id="1808" r:id="rId54"/>
    <p:sldId id="538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lene Nybro Thomsen" initials="MNT" lastIdx="1" clrIdx="0">
    <p:extLst>
      <p:ext uri="{19B8F6BF-5375-455C-9EA6-DF929625EA0E}">
        <p15:presenceInfo xmlns:p15="http://schemas.microsoft.com/office/powerpoint/2012/main" userId="Marlene Nybro Thoms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9D00"/>
    <a:srgbClr val="FF0000"/>
    <a:srgbClr val="000000"/>
    <a:srgbClr val="D76432"/>
    <a:srgbClr val="15475E"/>
    <a:srgbClr val="BF5D2B"/>
    <a:srgbClr val="DEDDD4"/>
    <a:srgbClr val="2B6B8B"/>
    <a:srgbClr val="343434"/>
    <a:srgbClr val="839F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0A3F34-76CE-9D4E-92AD-E86CC05EEEF9}" v="649" dt="2024-05-14T13:19:02.418"/>
    <p1510:client id="{C005D21E-118C-236A-B9C4-AD58A867138E}" v="41" dt="2024-05-16T10:11:15.928"/>
    <p1510:client id="{F742D981-6883-793D-92FA-633FFCC6215D}" v="51" dt="2024-05-16T11:28:32.841"/>
  </p1510:revLst>
</p1510:revInfo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Tema til typografi 1 - Markering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27F97BB-C833-4FB7-BDE5-3F7075034690}" styleName="Tema til typografi 2 - Markering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324000" tIns="140400" rIns="91440" bIns="45720" rtlCol="0"/>
          <a:lstStyle>
            <a:lvl1pPr algn="l">
              <a:defRPr sz="1200"/>
            </a:lvl1pPr>
          </a:lstStyle>
          <a:p>
            <a:r>
              <a:rPr lang="en-US" sz="1000">
                <a:latin typeface="Arial"/>
                <a:cs typeface="Arial"/>
              </a:rPr>
              <a:t>Alexandra </a:t>
            </a:r>
            <a:r>
              <a:rPr lang="en-US" sz="1000" err="1">
                <a:latin typeface="Arial"/>
                <a:cs typeface="Arial"/>
              </a:rPr>
              <a:t>Instituttet</a:t>
            </a:r>
            <a:r>
              <a:rPr lang="en-US" sz="1000">
                <a:latin typeface="Arial"/>
                <a:cs typeface="Arial"/>
              </a:rPr>
              <a:t> A/S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140400" rIns="324000" bIns="45720" rtlCol="0"/>
          <a:lstStyle>
            <a:lvl1pPr algn="r">
              <a:defRPr sz="1200"/>
            </a:lvl1pPr>
          </a:lstStyle>
          <a:p>
            <a:fld id="{7D81D1EB-61A7-D240-BD37-28CAD73FE98A}" type="datetime1">
              <a:rPr lang="da-DK" sz="1000" smtClean="0">
                <a:latin typeface="Arial"/>
                <a:cs typeface="Arial"/>
              </a:rPr>
              <a:t>16-05-2024</a:t>
            </a:fld>
            <a:endParaRPr lang="en-US" sz="100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324000" tIns="45720" rIns="91440" bIns="140400" rtlCol="0" anchor="b"/>
          <a:lstStyle>
            <a:lvl1pPr algn="l">
              <a:defRPr sz="1200"/>
            </a:lvl1pPr>
          </a:lstStyle>
          <a:p>
            <a:endParaRPr lang="en-US" sz="100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6800" rIns="324000" bIns="140400" rtlCol="0" anchor="b"/>
          <a:lstStyle>
            <a:lvl1pPr algn="r">
              <a:defRPr sz="1200"/>
            </a:lvl1pPr>
          </a:lstStyle>
          <a:p>
            <a:fld id="{F866B022-B09A-2E4D-9493-717F53414D96}" type="slidenum">
              <a:rPr lang="en-US" sz="1000" smtClean="0">
                <a:latin typeface="Arial"/>
                <a:cs typeface="Arial"/>
              </a:rPr>
              <a:pPr/>
              <a:t>‹#›</a:t>
            </a:fld>
            <a:endParaRPr lang="en-US" sz="1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519344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45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37703 13970 16383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46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35586 14526 16383 0 0,'0'0'0'0'0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46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38550 16616 16383 0 0,'0'0'0'0'0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47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35586 18494 16383 0 0,'0'0'0'0'0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47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34502 12065 16383 0 0,'0'0'0'0'0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47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34978 15531 16383 0 0,'0'0'0'0'0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47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32597 15531 16383 0 0,'0'0'0'0'0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47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34528 17383 16383 0 0,'0'0'0'0'0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47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36354 17277 16383 0 0,'0'0'0'0'0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47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34660 16219 16383 0 0,'0'0'0'0'0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47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33893 16880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46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36460 16087 16383 0 0,'0'0'0'0'0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47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35692 16536 16383 0 0,'0'0'0'0'0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47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26855 11986 16383 0 0,'0'0'0'0'0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4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29739 13467 16383 0 0,'0'0'0'0'0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4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28363 16166 16383 0 0,'0'0'0'0'0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4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29739 18415 16383 0 0,'0'0'0'0'0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48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26961 19844 16383 0 0,'0'0'0'0'0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4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23363 17595 16383 0 0,'0'0'0'0'0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4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25903 15610 16383 0 0,'0'0'0'0'0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4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23707 14208 16383 0 0,'0'0'0'0'0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4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27861 14552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46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33311 14684 16383 0 0,'0'0'0'0'0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4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25718 16695 16383 0 0,'0'0'0'0'0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4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24500 15584 16383 0 0,'0'0'0'0'0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49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27120 15531 16383 0 0,'0'0'0'0'0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49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27305 17806 16383 0 0,'0'0'0'0'0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4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25347 18018 16383 0 0,'0'0'0'0'0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49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26935 16642 16383 0 0,'0'0'0'0'0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49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28284 16907 16383 0 0,'0'0'0'0'0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4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25850 14870 16383 0 0,'0'0'0'0'0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4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28152 15399 16383 0 0,'0'0'0'0'0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49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29528 15346 16383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46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31724 13335 16383 0 0,'0'0'0'0'0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4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26194 18891 16383 0 0,'0'0'0'0'0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4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30665 14182 16383 0 0,'0'0'0'0'0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5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30215 15081 16383 0 0,'0'0'0'0'0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5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30559 14817 16383 0 0,'0'0'0'0'0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5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30824 15531 16383 0 0,'0'0'0'0'0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5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30401 16748 16383 0 0,'0'0'0'0'0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5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30612 17754 16383 0 0,'0'0'0'0'0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5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30877 16775 16383 0 0,'0'0'0'0'0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50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27966 8176 16383 0 0,'0'0'0'0'0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50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27040 9790 16383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46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33655 18309 16383 0 0,'0'0'0'0'0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50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30983 10160 16383 0 0,'0'0'0'0'0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50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34158 8916 16383 0 0,'0'0'0'0'0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51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35957 10769 16383 0 0,'3'0'0'0'0,"2"0"0"0"0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51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31803 11324 16383 0 0,'0'0'0'0'0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51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28813 11218 16383 0 0,'0'0'0'0'0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51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24156 11218 16383 0 0,'0'0'0'0'0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51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24289 21034 16383 0 0,'0'0'0'0'0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51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30242 20373 16383 0 0,'0'0'0'0'0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51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30824 22251 16383 0 0,'0'0'0'0'0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51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33549 23627 16383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46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31935 17939 16383 0 0,'0'0'0'0'0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51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36063 21749 16383 0 0,'0'0'0'0'0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51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34290 21431 16383 0 0,'0'0'0'0'0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52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31512 23495 16383 0 0,'0'0'0'0'0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52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29210 24104 16383 0 0,'0'0'0'0'0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52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26829 22543 16383 0 0,'0'0'0'0'0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52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28813 21802 16383 0 0,'0'0'0'0'0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52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27146 21008 16383 0 0,'0'0'0'0'0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52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32782 20902 16383 0 0,'0'0'0'0'0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52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32676 22040 16383 0 0,'0'0'0'0'0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52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37915 20479 16383 0 0,'0'0'0'0'0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46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34502 19791 16383 0 0,'0'0'0'0'0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52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37597 12250 16383 0 0,'0'0'0'0'0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52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23019 12647 16383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46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37703 18706 16383 0 0,'0'0'0'0'0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14:26:31.46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33417 16272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329140-5B54-E44B-A83B-2F0841A702F6}" type="datetime1">
              <a:rPr lang="da-DK" smtClean="0"/>
              <a:t>16-05-2024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noProof="0" err="1"/>
              <a:t>Click</a:t>
            </a:r>
            <a:r>
              <a:rPr lang="da-DK" noProof="0"/>
              <a:t> to </a:t>
            </a:r>
            <a:r>
              <a:rPr lang="da-DK" noProof="0" err="1"/>
              <a:t>edit</a:t>
            </a:r>
            <a:r>
              <a:rPr lang="da-DK" noProof="0"/>
              <a:t> Master </a:t>
            </a:r>
            <a:r>
              <a:rPr lang="da-DK" noProof="0" err="1"/>
              <a:t>text</a:t>
            </a:r>
            <a:r>
              <a:rPr lang="da-DK" noProof="0"/>
              <a:t> </a:t>
            </a:r>
            <a:r>
              <a:rPr lang="da-DK" noProof="0" err="1"/>
              <a:t>styles</a:t>
            </a:r>
            <a:endParaRPr lang="da-DK" noProof="0"/>
          </a:p>
          <a:p>
            <a:pPr lvl="1"/>
            <a:r>
              <a:rPr lang="da-DK" noProof="0"/>
              <a:t>Second </a:t>
            </a:r>
            <a:r>
              <a:rPr lang="da-DK" noProof="0" err="1"/>
              <a:t>level</a:t>
            </a:r>
            <a:endParaRPr lang="da-DK" noProof="0"/>
          </a:p>
          <a:p>
            <a:pPr lvl="2"/>
            <a:r>
              <a:rPr lang="da-DK" noProof="0"/>
              <a:t>Third </a:t>
            </a:r>
            <a:r>
              <a:rPr lang="da-DK" noProof="0" err="1"/>
              <a:t>level</a:t>
            </a:r>
            <a:endParaRPr lang="da-DK" noProof="0"/>
          </a:p>
          <a:p>
            <a:pPr lvl="3"/>
            <a:r>
              <a:rPr lang="da-DK" noProof="0" err="1"/>
              <a:t>Fourth</a:t>
            </a:r>
            <a:r>
              <a:rPr lang="da-DK" noProof="0"/>
              <a:t> </a:t>
            </a:r>
            <a:r>
              <a:rPr lang="da-DK" noProof="0" err="1"/>
              <a:t>level</a:t>
            </a:r>
            <a:endParaRPr lang="da-DK" noProof="0"/>
          </a:p>
          <a:p>
            <a:pPr lvl="4"/>
            <a:r>
              <a:rPr lang="da-DK" noProof="0"/>
              <a:t>Fifth </a:t>
            </a:r>
            <a:r>
              <a:rPr lang="da-DK" noProof="0" err="1"/>
              <a:t>level</a:t>
            </a:r>
            <a:endParaRPr lang="da-DK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4145C21-BD28-5443-B79E-803A1768F5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624752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idehoved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ladsholder til dato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F7A9C75-6005-AB41-B52A-F8524808B3E3}" type="datetime1">
              <a:rPr lang="da-DK" smtClean="0"/>
              <a:t>16-05-2024</a:t>
            </a:fld>
            <a:endParaRPr lang="en-US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45C21-BD28-5443-B79E-803A1768F52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053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7B6DF8A-AA40-4241-8880-A2B0F994A59F}" type="datetime1">
              <a:rPr lang="da-DK" smtClean="0"/>
              <a:t>16-05-2024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45C21-BD28-5443-B79E-803A1768F52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74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idehoved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ladsholder til dato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F7A9C75-6005-AB41-B52A-F8524808B3E3}" type="datetime1">
              <a:rPr lang="da-DK" smtClean="0"/>
              <a:t>16-05-2024</a:t>
            </a:fld>
            <a:endParaRPr lang="en-US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45C21-BD28-5443-B79E-803A1768F52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643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idehoved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ladsholder til dato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F7A9C75-6005-AB41-B52A-F8524808B3E3}" type="datetime1">
              <a:rPr lang="da-DK" smtClean="0"/>
              <a:t>16-05-2024</a:t>
            </a:fld>
            <a:endParaRPr lang="en-US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45C21-BD28-5443-B79E-803A1768F527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128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idehoved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ladsholder til dato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F7A9C75-6005-AB41-B52A-F8524808B3E3}" type="datetime1">
              <a:rPr lang="da-DK" smtClean="0"/>
              <a:t>16-05-2024</a:t>
            </a:fld>
            <a:endParaRPr lang="en-US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45C21-BD28-5443-B79E-803A1768F527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408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idehoved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ladsholder til dato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F7A9C75-6005-AB41-B52A-F8524808B3E3}" type="datetime1">
              <a:rPr lang="da-DK" smtClean="0"/>
              <a:t>16-05-2024</a:t>
            </a:fld>
            <a:endParaRPr lang="en-US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45C21-BD28-5443-B79E-803A1768F527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67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Pladsholder til sidehoved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ladsholder til dato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2E0087A-290A-3941-B6DC-B244FB298AFF}" type="datetime1">
              <a:rPr lang="da-DK" smtClean="0"/>
              <a:t>16-05-2024</a:t>
            </a:fld>
            <a:endParaRPr lang="en-US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45C21-BD28-5443-B79E-803A1768F527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551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">
    <p:bg>
      <p:bgPr>
        <a:solidFill>
          <a:srgbClr val="154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>
            <a:extLst>
              <a:ext uri="{FF2B5EF4-FFF2-40B4-BE49-F238E27FC236}">
                <a16:creationId xmlns:a16="http://schemas.microsoft.com/office/drawing/2014/main" id="{76194059-F8A7-9BF2-4F60-9F760EC838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-1"/>
            <a:ext cx="3338286" cy="6858001"/>
          </a:xfrm>
          <a:prstGeom prst="rect">
            <a:avLst/>
          </a:prstGeom>
        </p:spPr>
      </p:pic>
      <p:sp>
        <p:nvSpPr>
          <p:cNvPr id="9" name="Titel 4">
            <a:extLst>
              <a:ext uri="{FF2B5EF4-FFF2-40B4-BE49-F238E27FC236}">
                <a16:creationId xmlns:a16="http://schemas.microsoft.com/office/drawing/2014/main" id="{409FCA8D-9749-854C-AC35-14A1BE8698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8382" y="1800000"/>
            <a:ext cx="7926335" cy="24912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lnSpc>
                <a:spcPct val="100000"/>
              </a:lnSpc>
              <a:defRPr sz="5400" b="1" i="0" cap="all" baseline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da-DK" noProof="0"/>
              <a:t>Klik for at redigere i masteren</a:t>
            </a:r>
          </a:p>
        </p:txBody>
      </p:sp>
      <p:sp>
        <p:nvSpPr>
          <p:cNvPr id="10" name="Undertitel 2">
            <a:extLst>
              <a:ext uri="{FF2B5EF4-FFF2-40B4-BE49-F238E27FC236}">
                <a16:creationId xmlns:a16="http://schemas.microsoft.com/office/drawing/2014/main" id="{72872625-1661-5449-8659-BFA35B14FB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41448" y="4320000"/>
            <a:ext cx="7926334" cy="635330"/>
          </a:xfrm>
        </p:spPr>
        <p:txBody>
          <a:bodyPr/>
          <a:lstStyle>
            <a:lvl1pPr marL="11113" indent="0" algn="l">
              <a:buNone/>
              <a:tabLst/>
              <a:defRPr sz="18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noProof="0"/>
              <a:t>Klik for at redigere i masteren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3E330-E0FE-054F-AA05-A7AC62954C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8382" y="5040000"/>
            <a:ext cx="7926334" cy="455332"/>
          </a:xfrm>
        </p:spPr>
        <p:txBody>
          <a:bodyPr/>
          <a:lstStyle>
            <a:lvl1pPr>
              <a:buNone/>
              <a:defRPr sz="12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noProof="0"/>
              <a:t>Klik for at redigere i masteren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C18D8520-4E54-2C17-6693-54D198328B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60000" y="5959493"/>
            <a:ext cx="2520000" cy="508032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8647BA54-FF6C-674D-723A-DECA06359A9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39999" y="6247493"/>
            <a:ext cx="3852000" cy="2359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å slide 2">
    <p:bg>
      <p:bgPr>
        <a:solidFill>
          <a:srgbClr val="DEDD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4">
            <a:extLst>
              <a:ext uri="{FF2B5EF4-FFF2-40B4-BE49-F238E27FC236}">
                <a16:creationId xmlns:a16="http://schemas.microsoft.com/office/drawing/2014/main" id="{428A49A8-7DC3-9A4F-9771-3C7CD60447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720000"/>
            <a:ext cx="9856357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da-DK" noProof="0"/>
              <a:t>Klik for at redigere i masteren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BFFC66B-5AED-2744-BFAE-4D029775E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1" y="1800000"/>
            <a:ext cx="4680000" cy="43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600"/>
              </a:spcBef>
              <a:defRPr>
                <a:solidFill>
                  <a:srgbClr val="343434"/>
                </a:solidFill>
              </a:defRPr>
            </a:lvl1pPr>
            <a:lvl2pPr marL="720000">
              <a:spcBef>
                <a:spcPts val="600"/>
              </a:spcBef>
              <a:defRPr>
                <a:solidFill>
                  <a:srgbClr val="343434"/>
                </a:solidFill>
              </a:defRPr>
            </a:lvl2pPr>
            <a:lvl3pPr marL="1080000">
              <a:spcBef>
                <a:spcPts val="600"/>
              </a:spcBef>
              <a:defRPr sz="1800">
                <a:solidFill>
                  <a:srgbClr val="343434"/>
                </a:solidFill>
              </a:defRPr>
            </a:lvl3pPr>
          </a:lstStyle>
          <a:p>
            <a:pPr lvl="0"/>
            <a:r>
              <a:rPr lang="da-DK" noProof="0"/>
              <a:t>Klik for at redigere teksttypografierne i masteren</a:t>
            </a:r>
          </a:p>
          <a:p>
            <a:pPr lvl="1"/>
            <a:r>
              <a:rPr lang="da-DK" noProof="0"/>
              <a:t>Andet niveau</a:t>
            </a:r>
          </a:p>
          <a:p>
            <a:pPr lvl="2"/>
            <a:r>
              <a:rPr lang="da-DK" noProof="0"/>
              <a:t>Tredje niveau</a:t>
            </a:r>
          </a:p>
          <a:p>
            <a:pPr lvl="2"/>
            <a:r>
              <a:rPr lang="da-DK" noProof="0"/>
              <a:t>Fjerde niveau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C82B20-F43C-1945-B421-5A11B0AE818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16357" y="1800000"/>
            <a:ext cx="4680000" cy="43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600"/>
              </a:spcBef>
              <a:defRPr>
                <a:solidFill>
                  <a:srgbClr val="343434"/>
                </a:solidFill>
              </a:defRPr>
            </a:lvl1pPr>
            <a:lvl2pPr marL="720000">
              <a:spcBef>
                <a:spcPts val="600"/>
              </a:spcBef>
              <a:defRPr>
                <a:solidFill>
                  <a:srgbClr val="343434"/>
                </a:solidFill>
              </a:defRPr>
            </a:lvl2pPr>
            <a:lvl3pPr marL="1080000">
              <a:spcBef>
                <a:spcPts val="600"/>
              </a:spcBef>
              <a:defRPr sz="1800">
                <a:solidFill>
                  <a:srgbClr val="343434"/>
                </a:solidFill>
              </a:defRPr>
            </a:lvl3pPr>
          </a:lstStyle>
          <a:p>
            <a:pPr lvl="0"/>
            <a:r>
              <a:rPr lang="da-DK" noProof="0"/>
              <a:t>Klik for at redigere teksttypografierne i masteren</a:t>
            </a:r>
          </a:p>
          <a:p>
            <a:pPr lvl="1"/>
            <a:r>
              <a:rPr lang="da-DK" noProof="0"/>
              <a:t>Andet niveau</a:t>
            </a:r>
          </a:p>
          <a:p>
            <a:pPr lvl="2"/>
            <a:r>
              <a:rPr lang="da-DK" noProof="0"/>
              <a:t>Tredje niveau</a:t>
            </a:r>
          </a:p>
          <a:p>
            <a:pPr lvl="2"/>
            <a:r>
              <a:rPr lang="da-DK" noProof="0"/>
              <a:t>Fjerde niveau</a:t>
            </a:r>
          </a:p>
        </p:txBody>
      </p:sp>
      <p:sp>
        <p:nvSpPr>
          <p:cNvPr id="8" name="Pladsholder til dato 7">
            <a:extLst>
              <a:ext uri="{FF2B5EF4-FFF2-40B4-BE49-F238E27FC236}">
                <a16:creationId xmlns:a16="http://schemas.microsoft.com/office/drawing/2014/main" id="{6C7B25B8-D666-6AC6-3F20-AB0F4C1D8EE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E730D0D-38FE-0042-8EB5-DCAEEC911162}" type="datetime1">
              <a:rPr lang="da-DK" smtClean="0"/>
              <a:t>16-05-2024</a:t>
            </a:fld>
            <a:endParaRPr lang="en-GB"/>
          </a:p>
        </p:txBody>
      </p:sp>
      <p:sp>
        <p:nvSpPr>
          <p:cNvPr id="11" name="Pladsholder til sidefod 10">
            <a:extLst>
              <a:ext uri="{FF2B5EF4-FFF2-40B4-BE49-F238E27FC236}">
                <a16:creationId xmlns:a16="http://schemas.microsoft.com/office/drawing/2014/main" id="{3B4630DD-1276-723F-9DCF-490CE195982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13" name="Pladsholder til slidenummer 12">
            <a:extLst>
              <a:ext uri="{FF2B5EF4-FFF2-40B4-BE49-F238E27FC236}">
                <a16:creationId xmlns:a16="http://schemas.microsoft.com/office/drawing/2014/main" id="{E1DD6F8C-4FDE-043D-2FB1-59DBD2F3DF8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1828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å slide 3">
    <p:bg>
      <p:bgPr>
        <a:solidFill>
          <a:srgbClr val="DEDD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14DFB6E2-64E7-8142-9C16-FF850D4F84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1080000"/>
            <a:ext cx="3498679" cy="166199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343434"/>
                </a:solidFill>
              </a:defRPr>
            </a:lvl1pPr>
          </a:lstStyle>
          <a:p>
            <a:r>
              <a:rPr lang="da-DK" noProof="0"/>
              <a:t>Klik for at redigere i masteren</a:t>
            </a:r>
          </a:p>
        </p:txBody>
      </p:sp>
      <p:sp>
        <p:nvSpPr>
          <p:cNvPr id="3" name="Pladsholder til tekst 3">
            <a:extLst>
              <a:ext uri="{FF2B5EF4-FFF2-40B4-BE49-F238E27FC236}">
                <a16:creationId xmlns:a16="http://schemas.microsoft.com/office/drawing/2014/main" id="{32B8AAA8-0DE4-0140-84C9-9A0D444C0E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0000" y="1080000"/>
            <a:ext cx="7170484" cy="5025378"/>
          </a:xfrm>
        </p:spPr>
        <p:txBody>
          <a:bodyPr/>
          <a:lstStyle>
            <a:lvl1pPr>
              <a:spcBef>
                <a:spcPts val="600"/>
              </a:spcBef>
              <a:buClr>
                <a:srgbClr val="BF5D2B"/>
              </a:buClr>
              <a:defRPr>
                <a:solidFill>
                  <a:srgbClr val="343434"/>
                </a:solidFill>
              </a:defRPr>
            </a:lvl1pPr>
            <a:lvl2pPr marL="720000">
              <a:spcBef>
                <a:spcPts val="600"/>
              </a:spcBef>
              <a:buClr>
                <a:srgbClr val="BF5D2B"/>
              </a:buClr>
              <a:defRPr>
                <a:solidFill>
                  <a:srgbClr val="343434"/>
                </a:solidFill>
              </a:defRPr>
            </a:lvl2pPr>
            <a:lvl3pPr marL="1080000">
              <a:spcBef>
                <a:spcPts val="600"/>
              </a:spcBef>
              <a:buClr>
                <a:srgbClr val="BF5D2B"/>
              </a:buClr>
              <a:defRPr sz="1800">
                <a:solidFill>
                  <a:srgbClr val="343434"/>
                </a:solidFill>
              </a:defRPr>
            </a:lvl3pPr>
            <a:lvl5pPr marL="342900" indent="-3429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da-DK" noProof="0"/>
              <a:t>Klik for at redigere teksttypografierne i masteren</a:t>
            </a:r>
          </a:p>
          <a:p>
            <a:pPr lvl="1"/>
            <a:r>
              <a:rPr lang="da-DK" noProof="0"/>
              <a:t>Andet niveau</a:t>
            </a:r>
          </a:p>
          <a:p>
            <a:pPr lvl="2"/>
            <a:r>
              <a:rPr lang="da-DK" noProof="0"/>
              <a:t>Tredje niveau</a:t>
            </a:r>
          </a:p>
          <a:p>
            <a:pPr lvl="2"/>
            <a:r>
              <a:rPr lang="da-DK" noProof="0"/>
              <a:t>Fjerde niveau</a:t>
            </a:r>
          </a:p>
        </p:txBody>
      </p:sp>
      <p:sp>
        <p:nvSpPr>
          <p:cNvPr id="10" name="Pladsholder til dato 9">
            <a:extLst>
              <a:ext uri="{FF2B5EF4-FFF2-40B4-BE49-F238E27FC236}">
                <a16:creationId xmlns:a16="http://schemas.microsoft.com/office/drawing/2014/main" id="{CBF6D952-65F4-1D17-3A21-84FC35AF791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B99F3EE-94D4-0040-8BDE-E23753DA0C83}" type="datetime1">
              <a:rPr lang="da-DK" smtClean="0"/>
              <a:t>16-05-2024</a:t>
            </a:fld>
            <a:endParaRPr lang="en-GB"/>
          </a:p>
        </p:txBody>
      </p:sp>
      <p:sp>
        <p:nvSpPr>
          <p:cNvPr id="11" name="Pladsholder til sidefod 10">
            <a:extLst>
              <a:ext uri="{FF2B5EF4-FFF2-40B4-BE49-F238E27FC236}">
                <a16:creationId xmlns:a16="http://schemas.microsoft.com/office/drawing/2014/main" id="{2ECF2E8E-F956-B206-AAB3-B5198A241C2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12" name="Pladsholder til slidenummer 11">
            <a:extLst>
              <a:ext uri="{FF2B5EF4-FFF2-40B4-BE49-F238E27FC236}">
                <a16:creationId xmlns:a16="http://schemas.microsoft.com/office/drawing/2014/main" id="{3D343D09-3296-CF29-524C-B780050DF7C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0548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å slide 4">
    <p:bg>
      <p:bgPr>
        <a:solidFill>
          <a:srgbClr val="DEDD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D943BCA5-A9D1-3C4A-B419-FA4758A25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1800000"/>
            <a:ext cx="3300965" cy="166199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>
                <a:solidFill>
                  <a:srgbClr val="343434"/>
                </a:solidFill>
              </a:defRPr>
            </a:lvl1pPr>
          </a:lstStyle>
          <a:p>
            <a:r>
              <a:rPr lang="da-DK" noProof="0"/>
              <a:t>Klik for at redigere i masteren</a:t>
            </a:r>
          </a:p>
        </p:txBody>
      </p:sp>
      <p:sp>
        <p:nvSpPr>
          <p:cNvPr id="9" name="Pladsholder til tekst 3">
            <a:extLst>
              <a:ext uri="{FF2B5EF4-FFF2-40B4-BE49-F238E27FC236}">
                <a16:creationId xmlns:a16="http://schemas.microsoft.com/office/drawing/2014/main" id="{54EA145E-2D74-D94E-BB16-46323B3937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40001" y="1800000"/>
            <a:ext cx="5983600" cy="4381135"/>
          </a:xfrm>
        </p:spPr>
        <p:txBody>
          <a:bodyPr/>
          <a:lstStyle>
            <a:lvl1pPr>
              <a:spcBef>
                <a:spcPts val="600"/>
              </a:spcBef>
              <a:buClr>
                <a:srgbClr val="BF5D2B"/>
              </a:buClr>
              <a:defRPr>
                <a:solidFill>
                  <a:srgbClr val="343434"/>
                </a:solidFill>
              </a:defRPr>
            </a:lvl1pPr>
            <a:lvl2pPr marL="720000">
              <a:spcBef>
                <a:spcPts val="600"/>
              </a:spcBef>
              <a:buClr>
                <a:srgbClr val="BF5D2B"/>
              </a:buClr>
              <a:defRPr>
                <a:solidFill>
                  <a:srgbClr val="343434"/>
                </a:solidFill>
              </a:defRPr>
            </a:lvl2pPr>
            <a:lvl3pPr marL="1080000">
              <a:spcBef>
                <a:spcPts val="600"/>
              </a:spcBef>
              <a:buClr>
                <a:srgbClr val="BF5D2B"/>
              </a:buClr>
              <a:defRPr sz="1800">
                <a:solidFill>
                  <a:srgbClr val="343434"/>
                </a:solidFill>
              </a:defRPr>
            </a:lvl3pPr>
            <a:lvl5pPr marL="342900" indent="-3429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da-DK" noProof="0"/>
              <a:t>Klik for at redigere teksttypografierne i masteren</a:t>
            </a:r>
          </a:p>
          <a:p>
            <a:pPr lvl="1"/>
            <a:r>
              <a:rPr lang="da-DK" noProof="0"/>
              <a:t>Andet niveau</a:t>
            </a:r>
          </a:p>
          <a:p>
            <a:pPr lvl="2"/>
            <a:r>
              <a:rPr lang="da-DK" noProof="0"/>
              <a:t>Tredje niveau</a:t>
            </a:r>
          </a:p>
          <a:p>
            <a:pPr lvl="2"/>
            <a:r>
              <a:rPr lang="da-DK" noProof="0"/>
              <a:t>Fjerde niveau</a:t>
            </a:r>
          </a:p>
        </p:txBody>
      </p:sp>
      <p:pic>
        <p:nvPicPr>
          <p:cNvPr id="2" name="Billede 1">
            <a:extLst>
              <a:ext uri="{FF2B5EF4-FFF2-40B4-BE49-F238E27FC236}">
                <a16:creationId xmlns:a16="http://schemas.microsoft.com/office/drawing/2014/main" id="{C7A1D2E9-1438-48B0-67DD-CCA6954A78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11023600" y="0"/>
            <a:ext cx="1168400" cy="2400300"/>
          </a:xfrm>
          <a:prstGeom prst="rect">
            <a:avLst/>
          </a:prstGeom>
        </p:spPr>
      </p:pic>
      <p:cxnSp>
        <p:nvCxnSpPr>
          <p:cNvPr id="10" name="Lige forbindelse 9">
            <a:extLst>
              <a:ext uri="{FF2B5EF4-FFF2-40B4-BE49-F238E27FC236}">
                <a16:creationId xmlns:a16="http://schemas.microsoft.com/office/drawing/2014/main" id="{34C9C1DA-0DEA-5D12-BAEC-2821CD923BA4}"/>
              </a:ext>
            </a:extLst>
          </p:cNvPr>
          <p:cNvCxnSpPr>
            <a:cxnSpLocks/>
          </p:cNvCxnSpPr>
          <p:nvPr userDrawn="1"/>
        </p:nvCxnSpPr>
        <p:spPr>
          <a:xfrm>
            <a:off x="11954933" y="6618935"/>
            <a:ext cx="0" cy="239065"/>
          </a:xfrm>
          <a:prstGeom prst="line">
            <a:avLst/>
          </a:prstGeom>
          <a:ln w="952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Pladsholder til dato 11">
            <a:extLst>
              <a:ext uri="{FF2B5EF4-FFF2-40B4-BE49-F238E27FC236}">
                <a16:creationId xmlns:a16="http://schemas.microsoft.com/office/drawing/2014/main" id="{7DB59D51-29FA-6A1E-0F88-7BD81D7323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5F28B7F-989A-C948-9086-8478A26F3769}" type="datetime1">
              <a:rPr lang="da-DK" smtClean="0"/>
              <a:t>16-05-2024</a:t>
            </a:fld>
            <a:endParaRPr lang="en-GB"/>
          </a:p>
        </p:txBody>
      </p:sp>
      <p:sp>
        <p:nvSpPr>
          <p:cNvPr id="13" name="Pladsholder til sidefod 12">
            <a:extLst>
              <a:ext uri="{FF2B5EF4-FFF2-40B4-BE49-F238E27FC236}">
                <a16:creationId xmlns:a16="http://schemas.microsoft.com/office/drawing/2014/main" id="{70D2A8E1-CB0F-9E0E-1985-A5C3D74B4B9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14" name="Pladsholder til slidenummer 13">
            <a:extLst>
              <a:ext uri="{FF2B5EF4-FFF2-40B4-BE49-F238E27FC236}">
                <a16:creationId xmlns:a16="http://schemas.microsoft.com/office/drawing/2014/main" id="{B233D806-FF69-BD5F-F39B-124235CCC53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7565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å slide 5">
    <p:bg>
      <p:bgPr>
        <a:solidFill>
          <a:srgbClr val="DEDD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D943BCA5-A9D1-3C4A-B419-FA4758A25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1080000"/>
            <a:ext cx="6509793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/>
            </a:lvl1pPr>
          </a:lstStyle>
          <a:p>
            <a:r>
              <a:rPr lang="da-DK" noProof="0"/>
              <a:t>Klik for at redigere i masteren</a:t>
            </a:r>
          </a:p>
        </p:txBody>
      </p:sp>
      <p:sp>
        <p:nvSpPr>
          <p:cNvPr id="9" name="Pladsholder til tekst 3">
            <a:extLst>
              <a:ext uri="{FF2B5EF4-FFF2-40B4-BE49-F238E27FC236}">
                <a16:creationId xmlns:a16="http://schemas.microsoft.com/office/drawing/2014/main" id="{54EA145E-2D74-D94E-BB16-46323B3937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2880000"/>
            <a:ext cx="6509793" cy="3300083"/>
          </a:xfrm>
        </p:spPr>
        <p:txBody>
          <a:bodyPr/>
          <a:lstStyle>
            <a:lvl1pPr>
              <a:spcBef>
                <a:spcPts val="600"/>
              </a:spcBef>
              <a:buClr>
                <a:srgbClr val="BF5D2B"/>
              </a:buClr>
              <a:defRPr>
                <a:solidFill>
                  <a:srgbClr val="343434"/>
                </a:solidFill>
              </a:defRPr>
            </a:lvl1pPr>
            <a:lvl2pPr marL="720000">
              <a:spcBef>
                <a:spcPts val="600"/>
              </a:spcBef>
              <a:buClr>
                <a:srgbClr val="BF5D2B"/>
              </a:buClr>
              <a:defRPr>
                <a:solidFill>
                  <a:srgbClr val="343434"/>
                </a:solidFill>
              </a:defRPr>
            </a:lvl2pPr>
            <a:lvl3pPr marL="1080000">
              <a:spcBef>
                <a:spcPts val="600"/>
              </a:spcBef>
              <a:buClr>
                <a:srgbClr val="BF5D2B"/>
              </a:buClr>
              <a:defRPr sz="1800">
                <a:solidFill>
                  <a:srgbClr val="343434"/>
                </a:solidFill>
              </a:defRPr>
            </a:lvl3pPr>
            <a:lvl5pPr marL="342900" indent="-3429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da-DK" noProof="0"/>
              <a:t>Klik for at redigere teksttypografierne i masteren</a:t>
            </a:r>
          </a:p>
          <a:p>
            <a:pPr lvl="1"/>
            <a:r>
              <a:rPr lang="da-DK" noProof="0"/>
              <a:t>Andet niveau</a:t>
            </a:r>
          </a:p>
          <a:p>
            <a:pPr lvl="2"/>
            <a:r>
              <a:rPr lang="da-DK" noProof="0"/>
              <a:t>Tredje niveau</a:t>
            </a:r>
          </a:p>
          <a:p>
            <a:pPr lvl="2"/>
            <a:r>
              <a:rPr lang="da-DK" noProof="0"/>
              <a:t>Fjerde niveau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506B12FE-EB91-AF24-E6CC-2E6471F77F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11023600" y="0"/>
            <a:ext cx="1168400" cy="2400300"/>
          </a:xfrm>
          <a:prstGeom prst="rect">
            <a:avLst/>
          </a:prstGeom>
        </p:spPr>
      </p:pic>
      <p:cxnSp>
        <p:nvCxnSpPr>
          <p:cNvPr id="2" name="Lige forbindelse 1">
            <a:extLst>
              <a:ext uri="{FF2B5EF4-FFF2-40B4-BE49-F238E27FC236}">
                <a16:creationId xmlns:a16="http://schemas.microsoft.com/office/drawing/2014/main" id="{A20BFBA9-675F-7E93-5BB8-1878D5CFC0C5}"/>
              </a:ext>
            </a:extLst>
          </p:cNvPr>
          <p:cNvCxnSpPr>
            <a:cxnSpLocks/>
          </p:cNvCxnSpPr>
          <p:nvPr userDrawn="1"/>
        </p:nvCxnSpPr>
        <p:spPr>
          <a:xfrm>
            <a:off x="11954933" y="6618935"/>
            <a:ext cx="0" cy="239065"/>
          </a:xfrm>
          <a:prstGeom prst="line">
            <a:avLst/>
          </a:prstGeom>
          <a:ln w="952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Pladsholder til dato 11">
            <a:extLst>
              <a:ext uri="{FF2B5EF4-FFF2-40B4-BE49-F238E27FC236}">
                <a16:creationId xmlns:a16="http://schemas.microsoft.com/office/drawing/2014/main" id="{AC69296A-169E-5A61-A7CC-899AEA0B560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3C02C8B-155F-DE45-A1AA-2A3C21659B2C}" type="datetime1">
              <a:rPr lang="da-DK" smtClean="0"/>
              <a:t>16-05-2024</a:t>
            </a:fld>
            <a:endParaRPr lang="en-GB"/>
          </a:p>
        </p:txBody>
      </p:sp>
      <p:sp>
        <p:nvSpPr>
          <p:cNvPr id="13" name="Pladsholder til sidefod 12">
            <a:extLst>
              <a:ext uri="{FF2B5EF4-FFF2-40B4-BE49-F238E27FC236}">
                <a16:creationId xmlns:a16="http://schemas.microsoft.com/office/drawing/2014/main" id="{376C12D3-DF9A-220E-70BF-A65C8D7DA47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14" name="Pladsholder til slidenummer 13">
            <a:extLst>
              <a:ext uri="{FF2B5EF4-FFF2-40B4-BE49-F238E27FC236}">
                <a16:creationId xmlns:a16="http://schemas.microsoft.com/office/drawing/2014/main" id="{0BE1A4A0-41FD-34E1-9C4E-84FD7056D95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25220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å slide tom">
    <p:bg>
      <p:bgPr>
        <a:solidFill>
          <a:srgbClr val="DEDD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027561F9-26F5-8C48-AFC8-F6C94E9AD0E0}"/>
              </a:ext>
            </a:extLst>
          </p:cNvPr>
          <p:cNvSpPr/>
          <p:nvPr userDrawn="1"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rgbClr val="DEDD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Lige forbindelse 2">
            <a:extLst>
              <a:ext uri="{FF2B5EF4-FFF2-40B4-BE49-F238E27FC236}">
                <a16:creationId xmlns:a16="http://schemas.microsoft.com/office/drawing/2014/main" id="{2DA0B67A-A9FA-A86B-D43B-1C3D11F8392F}"/>
              </a:ext>
            </a:extLst>
          </p:cNvPr>
          <p:cNvCxnSpPr>
            <a:cxnSpLocks/>
          </p:cNvCxnSpPr>
          <p:nvPr userDrawn="1"/>
        </p:nvCxnSpPr>
        <p:spPr>
          <a:xfrm>
            <a:off x="11954933" y="6618935"/>
            <a:ext cx="0" cy="239065"/>
          </a:xfrm>
          <a:prstGeom prst="line">
            <a:avLst/>
          </a:prstGeom>
          <a:ln w="952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Pladsholder til dato 9">
            <a:extLst>
              <a:ext uri="{FF2B5EF4-FFF2-40B4-BE49-F238E27FC236}">
                <a16:creationId xmlns:a16="http://schemas.microsoft.com/office/drawing/2014/main" id="{B21EA2B7-BB3A-91DD-5FD0-4B95C9870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DB6BF-8D1C-3245-BA60-A68462577B25}" type="datetime1">
              <a:rPr lang="da-DK" smtClean="0"/>
              <a:t>16-05-2024</a:t>
            </a:fld>
            <a:endParaRPr lang="en-GB"/>
          </a:p>
        </p:txBody>
      </p:sp>
      <p:sp>
        <p:nvSpPr>
          <p:cNvPr id="11" name="Pladsholder til sidefod 10">
            <a:extLst>
              <a:ext uri="{FF2B5EF4-FFF2-40B4-BE49-F238E27FC236}">
                <a16:creationId xmlns:a16="http://schemas.microsoft.com/office/drawing/2014/main" id="{A24CE86F-0A9C-9FD7-D618-6747A35C7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12" name="Pladsholder til slidenummer 11">
            <a:extLst>
              <a:ext uri="{FF2B5EF4-FFF2-40B4-BE49-F238E27FC236}">
                <a16:creationId xmlns:a16="http://schemas.microsoft.com/office/drawing/2014/main" id="{49DFEA23-EF9B-265C-C3DF-5A2AC548B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00474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å slide 1">
    <p:bg>
      <p:bgPr>
        <a:solidFill>
          <a:srgbClr val="154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dsholder til tekst 3">
            <a:extLst>
              <a:ext uri="{FF2B5EF4-FFF2-40B4-BE49-F238E27FC236}">
                <a16:creationId xmlns:a16="http://schemas.microsoft.com/office/drawing/2014/main" id="{9060FF83-20F0-7D45-8A3D-83FA36BD1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9862" y="1800000"/>
            <a:ext cx="10080000" cy="4320000"/>
          </a:xfrm>
        </p:spPr>
        <p:txBody>
          <a:bodyPr/>
          <a:lstStyle>
            <a:lvl1pPr>
              <a:spcBef>
                <a:spcPts val="600"/>
              </a:spcBef>
              <a:buClr>
                <a:srgbClr val="BF5D2B"/>
              </a:buClr>
              <a:defRPr>
                <a:solidFill>
                  <a:schemeClr val="bg1"/>
                </a:solidFill>
              </a:defRPr>
            </a:lvl1pPr>
            <a:lvl2pPr marL="720000" indent="-360000">
              <a:spcBef>
                <a:spcPts val="600"/>
              </a:spcBef>
              <a:buClr>
                <a:srgbClr val="BF5D2B"/>
              </a:buClr>
              <a:tabLst/>
              <a:defRPr>
                <a:solidFill>
                  <a:schemeClr val="bg1"/>
                </a:solidFill>
              </a:defRPr>
            </a:lvl2pPr>
            <a:lvl3pPr marL="1080000">
              <a:spcBef>
                <a:spcPts val="600"/>
              </a:spcBef>
              <a:buClr>
                <a:srgbClr val="BF5D2B"/>
              </a:buClr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342900" indent="-3429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noProof="0"/>
              <a:t>Klik for at redigere teksttypografierne i masteren</a:t>
            </a:r>
          </a:p>
          <a:p>
            <a:pPr lvl="1"/>
            <a:r>
              <a:rPr lang="da-DK" noProof="0"/>
              <a:t>Andet niveau</a:t>
            </a:r>
          </a:p>
          <a:p>
            <a:pPr lvl="2"/>
            <a:r>
              <a:rPr lang="da-DK" noProof="0"/>
              <a:t>Tredje niveau</a:t>
            </a:r>
          </a:p>
          <a:p>
            <a:pPr lvl="2"/>
            <a:r>
              <a:rPr lang="da-DK" noProof="0"/>
              <a:t>Fjerde niveau</a:t>
            </a:r>
          </a:p>
        </p:txBody>
      </p:sp>
      <p:sp>
        <p:nvSpPr>
          <p:cNvPr id="15" name="Title Placeholder 4">
            <a:extLst>
              <a:ext uri="{FF2B5EF4-FFF2-40B4-BE49-F238E27FC236}">
                <a16:creationId xmlns:a16="http://schemas.microsoft.com/office/drawing/2014/main" id="{67DC10C7-9423-BC49-A0A0-0E335D117D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720000"/>
            <a:ext cx="10080000" cy="55399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 noProof="0"/>
              <a:t>Klik for at redigere i masteren</a:t>
            </a:r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FF46E0EE-8DFD-8458-A9F0-82F30AC125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168400" cy="2400300"/>
          </a:xfrm>
          <a:prstGeom prst="rect">
            <a:avLst/>
          </a:prstGeom>
        </p:spPr>
      </p:pic>
      <p:cxnSp>
        <p:nvCxnSpPr>
          <p:cNvPr id="5" name="Lige forbindelse 4">
            <a:extLst>
              <a:ext uri="{FF2B5EF4-FFF2-40B4-BE49-F238E27FC236}">
                <a16:creationId xmlns:a16="http://schemas.microsoft.com/office/drawing/2014/main" id="{D43B4DF0-B5D9-D984-069B-0895C1FDDAB9}"/>
              </a:ext>
            </a:extLst>
          </p:cNvPr>
          <p:cNvCxnSpPr>
            <a:cxnSpLocks/>
          </p:cNvCxnSpPr>
          <p:nvPr userDrawn="1"/>
        </p:nvCxnSpPr>
        <p:spPr>
          <a:xfrm>
            <a:off x="11954933" y="6618935"/>
            <a:ext cx="0" cy="239065"/>
          </a:xfrm>
          <a:prstGeom prst="line">
            <a:avLst/>
          </a:prstGeom>
          <a:ln w="952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Pladsholder til dato 9">
            <a:extLst>
              <a:ext uri="{FF2B5EF4-FFF2-40B4-BE49-F238E27FC236}">
                <a16:creationId xmlns:a16="http://schemas.microsoft.com/office/drawing/2014/main" id="{282D7447-58A0-F054-1E33-A7CBD6C30AD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A599EC3-DCD5-B04F-8C84-D7D8752828AF}" type="datetime1">
              <a:rPr lang="da-DK" smtClean="0"/>
              <a:t>16-05-2024</a:t>
            </a:fld>
            <a:endParaRPr lang="en-GB"/>
          </a:p>
        </p:txBody>
      </p:sp>
      <p:sp>
        <p:nvSpPr>
          <p:cNvPr id="11" name="Pladsholder til sidefod 10">
            <a:extLst>
              <a:ext uri="{FF2B5EF4-FFF2-40B4-BE49-F238E27FC236}">
                <a16:creationId xmlns:a16="http://schemas.microsoft.com/office/drawing/2014/main" id="{B8770DA9-84BD-13E8-900B-3F3BC6004AC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12" name="Pladsholder til slidenummer 11">
            <a:extLst>
              <a:ext uri="{FF2B5EF4-FFF2-40B4-BE49-F238E27FC236}">
                <a16:creationId xmlns:a16="http://schemas.microsoft.com/office/drawing/2014/main" id="{79D443F4-0EC7-06FE-21BD-D231443E9F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2349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å slide 2">
    <p:bg>
      <p:bgPr>
        <a:solidFill>
          <a:srgbClr val="154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4">
            <a:extLst>
              <a:ext uri="{FF2B5EF4-FFF2-40B4-BE49-F238E27FC236}">
                <a16:creationId xmlns:a16="http://schemas.microsoft.com/office/drawing/2014/main" id="{4DE71E6C-2AE4-7747-B154-B701296399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720000"/>
            <a:ext cx="9856357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 noProof="0"/>
              <a:t>Klik for at redigere i masteren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CF55951-A82D-DB42-AE85-185C4084F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1" y="1800000"/>
            <a:ext cx="4680000" cy="43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buClr>
                <a:srgbClr val="BF5D2B"/>
              </a:buClr>
              <a:defRPr>
                <a:solidFill>
                  <a:schemeClr val="bg1"/>
                </a:solidFill>
              </a:defRPr>
            </a:lvl1pPr>
            <a:lvl2pPr marL="720000">
              <a:spcBef>
                <a:spcPts val="600"/>
              </a:spcBef>
              <a:buClr>
                <a:srgbClr val="BF5D2B"/>
              </a:buClr>
              <a:defRPr>
                <a:solidFill>
                  <a:schemeClr val="bg1"/>
                </a:solidFill>
              </a:defRPr>
            </a:lvl2pPr>
            <a:lvl3pPr marL="1080000">
              <a:buClr>
                <a:srgbClr val="BF5D2B"/>
              </a:buClr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da-DK" noProof="0"/>
              <a:t>Klik for at redigere teksttypografierne i masteren</a:t>
            </a:r>
          </a:p>
          <a:p>
            <a:pPr lvl="1"/>
            <a:r>
              <a:rPr lang="da-DK" noProof="0"/>
              <a:t>Andet niveau</a:t>
            </a:r>
          </a:p>
          <a:p>
            <a:pPr lvl="2"/>
            <a:r>
              <a:rPr lang="da-DK" noProof="0"/>
              <a:t>Tredje niveau</a:t>
            </a:r>
          </a:p>
          <a:p>
            <a:pPr lvl="2"/>
            <a:r>
              <a:rPr lang="da-DK" noProof="0"/>
              <a:t>Fjerde niveau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0BC6D7F-E9EB-6944-90C3-9A0605AA390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16357" y="1800000"/>
            <a:ext cx="4680000" cy="43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buClr>
                <a:srgbClr val="BF5D2B"/>
              </a:buClr>
              <a:defRPr>
                <a:solidFill>
                  <a:schemeClr val="bg1"/>
                </a:solidFill>
              </a:defRPr>
            </a:lvl1pPr>
            <a:lvl2pPr marL="720000">
              <a:spcBef>
                <a:spcPts val="600"/>
              </a:spcBef>
              <a:buClr>
                <a:srgbClr val="BF5D2B"/>
              </a:buClr>
              <a:defRPr>
                <a:solidFill>
                  <a:schemeClr val="bg1"/>
                </a:solidFill>
              </a:defRPr>
            </a:lvl2pPr>
            <a:lvl3pPr marL="1080000">
              <a:buClr>
                <a:srgbClr val="BF5D2B"/>
              </a:buClr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da-DK" noProof="0"/>
              <a:t>Klik for at redigere teksttypografierne i masteren</a:t>
            </a:r>
          </a:p>
          <a:p>
            <a:pPr lvl="1"/>
            <a:r>
              <a:rPr lang="da-DK" noProof="0"/>
              <a:t>Andet niveau</a:t>
            </a:r>
          </a:p>
          <a:p>
            <a:pPr lvl="2"/>
            <a:r>
              <a:rPr lang="da-DK" noProof="0"/>
              <a:t>Tredje niveau</a:t>
            </a:r>
          </a:p>
          <a:p>
            <a:pPr lvl="2"/>
            <a:r>
              <a:rPr lang="da-DK" noProof="0"/>
              <a:t>Fjerde niveau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09CBC083-8728-3760-BA0E-8A69B942A4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168400" cy="2400300"/>
          </a:xfrm>
          <a:prstGeom prst="rect">
            <a:avLst/>
          </a:prstGeom>
        </p:spPr>
      </p:pic>
      <p:cxnSp>
        <p:nvCxnSpPr>
          <p:cNvPr id="6" name="Lige forbindelse 5">
            <a:extLst>
              <a:ext uri="{FF2B5EF4-FFF2-40B4-BE49-F238E27FC236}">
                <a16:creationId xmlns:a16="http://schemas.microsoft.com/office/drawing/2014/main" id="{42785ACF-1B94-1F18-C6CB-D1AC26708CA3}"/>
              </a:ext>
            </a:extLst>
          </p:cNvPr>
          <p:cNvCxnSpPr>
            <a:cxnSpLocks/>
          </p:cNvCxnSpPr>
          <p:nvPr userDrawn="1"/>
        </p:nvCxnSpPr>
        <p:spPr>
          <a:xfrm>
            <a:off x="11954933" y="6618935"/>
            <a:ext cx="0" cy="239065"/>
          </a:xfrm>
          <a:prstGeom prst="line">
            <a:avLst/>
          </a:prstGeom>
          <a:ln w="952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Pladsholder til dato 10">
            <a:extLst>
              <a:ext uri="{FF2B5EF4-FFF2-40B4-BE49-F238E27FC236}">
                <a16:creationId xmlns:a16="http://schemas.microsoft.com/office/drawing/2014/main" id="{DE1B4EDE-DC7F-E7E6-6EF3-5A427891A45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8318E41-4851-2C48-B89D-9CC17769501A}" type="datetime1">
              <a:rPr lang="da-DK" smtClean="0"/>
              <a:t>16-05-2024</a:t>
            </a:fld>
            <a:endParaRPr lang="en-GB"/>
          </a:p>
        </p:txBody>
      </p:sp>
      <p:sp>
        <p:nvSpPr>
          <p:cNvPr id="13" name="Pladsholder til sidefod 12">
            <a:extLst>
              <a:ext uri="{FF2B5EF4-FFF2-40B4-BE49-F238E27FC236}">
                <a16:creationId xmlns:a16="http://schemas.microsoft.com/office/drawing/2014/main" id="{012FF190-BA57-33D4-6DC1-4BE7259FC5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14" name="Pladsholder til slidenummer 13">
            <a:extLst>
              <a:ext uri="{FF2B5EF4-FFF2-40B4-BE49-F238E27FC236}">
                <a16:creationId xmlns:a16="http://schemas.microsoft.com/office/drawing/2014/main" id="{BC91A0D7-5C61-1C7A-DE2E-0195C9AB4E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07932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å slide 3">
    <p:bg>
      <p:bgPr>
        <a:solidFill>
          <a:srgbClr val="154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>
            <a:extLst>
              <a:ext uri="{FF2B5EF4-FFF2-40B4-BE49-F238E27FC236}">
                <a16:creationId xmlns:a16="http://schemas.microsoft.com/office/drawing/2014/main" id="{BDB55D98-569A-5FC4-F6F1-23CA727F6E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168400" cy="2400300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B98BDB0E-9333-7142-B692-26B4844F54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1080000"/>
            <a:ext cx="3498679" cy="166199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noProof="0"/>
              <a:t>Klik for at redigere i masteren</a:t>
            </a:r>
          </a:p>
        </p:txBody>
      </p:sp>
      <p:sp>
        <p:nvSpPr>
          <p:cNvPr id="17" name="Pladsholder til tekst 3">
            <a:extLst>
              <a:ext uri="{FF2B5EF4-FFF2-40B4-BE49-F238E27FC236}">
                <a16:creationId xmlns:a16="http://schemas.microsoft.com/office/drawing/2014/main" id="{81225070-1B0F-1C45-8DBE-7EF8C7906A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0000" y="1080000"/>
            <a:ext cx="7170484" cy="5025378"/>
          </a:xfrm>
        </p:spPr>
        <p:txBody>
          <a:bodyPr/>
          <a:lstStyle>
            <a:lvl1pPr>
              <a:spcBef>
                <a:spcPts val="600"/>
              </a:spcBef>
              <a:buClr>
                <a:srgbClr val="BF5D2B"/>
              </a:buClr>
              <a:defRPr>
                <a:solidFill>
                  <a:schemeClr val="bg1"/>
                </a:solidFill>
              </a:defRPr>
            </a:lvl1pPr>
            <a:lvl2pPr marL="720000">
              <a:spcBef>
                <a:spcPts val="600"/>
              </a:spcBef>
              <a:buClr>
                <a:srgbClr val="BF5D2B"/>
              </a:buClr>
              <a:defRPr>
                <a:solidFill>
                  <a:schemeClr val="bg1"/>
                </a:solidFill>
              </a:defRPr>
            </a:lvl2pPr>
            <a:lvl3pPr marL="1080000">
              <a:spcBef>
                <a:spcPts val="600"/>
              </a:spcBef>
              <a:buClr>
                <a:srgbClr val="BF5D2B"/>
              </a:buClr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342900" indent="-3429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noProof="0"/>
              <a:t>Klik for at redigere teksttypografierne i masteren</a:t>
            </a:r>
          </a:p>
          <a:p>
            <a:pPr lvl="1"/>
            <a:r>
              <a:rPr lang="da-DK" noProof="0"/>
              <a:t>Andet niveau</a:t>
            </a:r>
          </a:p>
          <a:p>
            <a:pPr lvl="2"/>
            <a:r>
              <a:rPr lang="da-DK" noProof="0"/>
              <a:t>Tredje niveau</a:t>
            </a:r>
          </a:p>
          <a:p>
            <a:pPr lvl="2"/>
            <a:r>
              <a:rPr lang="da-DK" noProof="0"/>
              <a:t>Fjerde niveau</a:t>
            </a:r>
          </a:p>
        </p:txBody>
      </p:sp>
      <p:cxnSp>
        <p:nvCxnSpPr>
          <p:cNvPr id="6" name="Lige forbindelse 5">
            <a:extLst>
              <a:ext uri="{FF2B5EF4-FFF2-40B4-BE49-F238E27FC236}">
                <a16:creationId xmlns:a16="http://schemas.microsoft.com/office/drawing/2014/main" id="{6B556233-8E67-A4DD-D41B-6057B2FD105C}"/>
              </a:ext>
            </a:extLst>
          </p:cNvPr>
          <p:cNvCxnSpPr>
            <a:cxnSpLocks/>
          </p:cNvCxnSpPr>
          <p:nvPr userDrawn="1"/>
        </p:nvCxnSpPr>
        <p:spPr>
          <a:xfrm>
            <a:off x="11954933" y="6618935"/>
            <a:ext cx="0" cy="239065"/>
          </a:xfrm>
          <a:prstGeom prst="line">
            <a:avLst/>
          </a:prstGeom>
          <a:ln w="952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Pladsholder til dato 9">
            <a:extLst>
              <a:ext uri="{FF2B5EF4-FFF2-40B4-BE49-F238E27FC236}">
                <a16:creationId xmlns:a16="http://schemas.microsoft.com/office/drawing/2014/main" id="{F19C8081-BFF1-ACDC-BE2E-EF500A1BFDE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FEE27D8-1CBE-0940-BD5B-1102EFE50F9C}" type="datetime1">
              <a:rPr lang="da-DK" smtClean="0"/>
              <a:t>16-05-2024</a:t>
            </a:fld>
            <a:endParaRPr lang="en-GB"/>
          </a:p>
        </p:txBody>
      </p:sp>
      <p:sp>
        <p:nvSpPr>
          <p:cNvPr id="11" name="Pladsholder til sidefod 10">
            <a:extLst>
              <a:ext uri="{FF2B5EF4-FFF2-40B4-BE49-F238E27FC236}">
                <a16:creationId xmlns:a16="http://schemas.microsoft.com/office/drawing/2014/main" id="{8E4884EC-C5B4-C96F-4C46-E88D9B740E9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12" name="Pladsholder til slidenummer 11">
            <a:extLst>
              <a:ext uri="{FF2B5EF4-FFF2-40B4-BE49-F238E27FC236}">
                <a16:creationId xmlns:a16="http://schemas.microsoft.com/office/drawing/2014/main" id="{EA69F409-862C-C59C-25B7-A0982B00C55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0349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å slide 4">
    <p:bg>
      <p:bgPr>
        <a:solidFill>
          <a:srgbClr val="154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4">
            <a:extLst>
              <a:ext uri="{FF2B5EF4-FFF2-40B4-BE49-F238E27FC236}">
                <a16:creationId xmlns:a16="http://schemas.microsoft.com/office/drawing/2014/main" id="{C1D89AF8-DA0C-F84F-B1A1-E52EE5AD0C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1800000"/>
            <a:ext cx="3300965" cy="166199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da-DK" noProof="0"/>
              <a:t>Klik for at redigere i masteren</a:t>
            </a:r>
          </a:p>
        </p:txBody>
      </p:sp>
      <p:sp>
        <p:nvSpPr>
          <p:cNvPr id="11" name="Pladsholder til tekst 3">
            <a:extLst>
              <a:ext uri="{FF2B5EF4-FFF2-40B4-BE49-F238E27FC236}">
                <a16:creationId xmlns:a16="http://schemas.microsoft.com/office/drawing/2014/main" id="{2ED22291-F40D-5A41-9BB7-0D4DE886FB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40000" y="1800000"/>
            <a:ext cx="5983600" cy="3143179"/>
          </a:xfrm>
        </p:spPr>
        <p:txBody>
          <a:bodyPr/>
          <a:lstStyle>
            <a:lvl1pPr>
              <a:spcBef>
                <a:spcPts val="600"/>
              </a:spcBef>
              <a:buClr>
                <a:srgbClr val="BF5D2B"/>
              </a:buClr>
              <a:defRPr>
                <a:solidFill>
                  <a:schemeClr val="bg1"/>
                </a:solidFill>
              </a:defRPr>
            </a:lvl1pPr>
            <a:lvl2pPr marL="720000">
              <a:spcBef>
                <a:spcPts val="600"/>
              </a:spcBef>
              <a:buClr>
                <a:srgbClr val="BF5D2B"/>
              </a:buClr>
              <a:defRPr>
                <a:solidFill>
                  <a:schemeClr val="bg1"/>
                </a:solidFill>
              </a:defRPr>
            </a:lvl2pPr>
            <a:lvl3pPr marL="1080000">
              <a:spcBef>
                <a:spcPts val="600"/>
              </a:spcBef>
              <a:buClr>
                <a:srgbClr val="BF5D2B"/>
              </a:buClr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342900" indent="-3429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noProof="0"/>
              <a:t>Klik for at redigere teksttypografierne i masteren</a:t>
            </a:r>
          </a:p>
          <a:p>
            <a:pPr lvl="1"/>
            <a:r>
              <a:rPr lang="da-DK" noProof="0"/>
              <a:t>Andet niveau</a:t>
            </a:r>
          </a:p>
          <a:p>
            <a:pPr lvl="2"/>
            <a:r>
              <a:rPr lang="da-DK" noProof="0"/>
              <a:t>Tredje niveau</a:t>
            </a:r>
          </a:p>
          <a:p>
            <a:pPr lvl="2"/>
            <a:r>
              <a:rPr lang="da-DK" noProof="0"/>
              <a:t>Fjerde niveau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6644E630-DA3E-6C9F-4025-769A787629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11023600" y="0"/>
            <a:ext cx="1168400" cy="2400300"/>
          </a:xfrm>
          <a:prstGeom prst="rect">
            <a:avLst/>
          </a:prstGeom>
        </p:spPr>
      </p:pic>
      <p:cxnSp>
        <p:nvCxnSpPr>
          <p:cNvPr id="6" name="Lige forbindelse 5">
            <a:extLst>
              <a:ext uri="{FF2B5EF4-FFF2-40B4-BE49-F238E27FC236}">
                <a16:creationId xmlns:a16="http://schemas.microsoft.com/office/drawing/2014/main" id="{AB27C3E6-5197-001B-A945-889D8B64204A}"/>
              </a:ext>
            </a:extLst>
          </p:cNvPr>
          <p:cNvCxnSpPr>
            <a:cxnSpLocks/>
          </p:cNvCxnSpPr>
          <p:nvPr userDrawn="1"/>
        </p:nvCxnSpPr>
        <p:spPr>
          <a:xfrm>
            <a:off x="11954933" y="6618935"/>
            <a:ext cx="0" cy="239065"/>
          </a:xfrm>
          <a:prstGeom prst="line">
            <a:avLst/>
          </a:prstGeom>
          <a:ln w="952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Pladsholder til dato 14">
            <a:extLst>
              <a:ext uri="{FF2B5EF4-FFF2-40B4-BE49-F238E27FC236}">
                <a16:creationId xmlns:a16="http://schemas.microsoft.com/office/drawing/2014/main" id="{D2BA455C-43ED-E489-01F2-AC653F61CAD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2941E83-F58A-4E4E-8662-3FE9BE085B1A}" type="datetime1">
              <a:rPr lang="da-DK" smtClean="0"/>
              <a:t>16-05-2024</a:t>
            </a:fld>
            <a:endParaRPr lang="en-GB"/>
          </a:p>
        </p:txBody>
      </p:sp>
      <p:sp>
        <p:nvSpPr>
          <p:cNvPr id="16" name="Pladsholder til sidefod 15">
            <a:extLst>
              <a:ext uri="{FF2B5EF4-FFF2-40B4-BE49-F238E27FC236}">
                <a16:creationId xmlns:a16="http://schemas.microsoft.com/office/drawing/2014/main" id="{C128E187-178C-743C-C1F7-3CBE9C07BE8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17" name="Pladsholder til slidenummer 16">
            <a:extLst>
              <a:ext uri="{FF2B5EF4-FFF2-40B4-BE49-F238E27FC236}">
                <a16:creationId xmlns:a16="http://schemas.microsoft.com/office/drawing/2014/main" id="{CC1FA77A-C91B-EC6C-8898-7E22200F40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96244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å slide 5">
    <p:bg>
      <p:bgPr>
        <a:solidFill>
          <a:srgbClr val="154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4">
            <a:extLst>
              <a:ext uri="{FF2B5EF4-FFF2-40B4-BE49-F238E27FC236}">
                <a16:creationId xmlns:a16="http://schemas.microsoft.com/office/drawing/2014/main" id="{13B94EBA-33E1-6B43-BA35-250A4E6AF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1080000"/>
            <a:ext cx="6509793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da-DK" noProof="0"/>
              <a:t>Klik for at redigere i masteren</a:t>
            </a:r>
          </a:p>
        </p:txBody>
      </p:sp>
      <p:sp>
        <p:nvSpPr>
          <p:cNvPr id="13" name="Pladsholder til tekst 3">
            <a:extLst>
              <a:ext uri="{FF2B5EF4-FFF2-40B4-BE49-F238E27FC236}">
                <a16:creationId xmlns:a16="http://schemas.microsoft.com/office/drawing/2014/main" id="{34772A64-F11B-474D-A615-CEB3173EE5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2880000"/>
            <a:ext cx="6509793" cy="3300083"/>
          </a:xfrm>
        </p:spPr>
        <p:txBody>
          <a:bodyPr/>
          <a:lstStyle>
            <a:lvl1pPr>
              <a:spcBef>
                <a:spcPts val="600"/>
              </a:spcBef>
              <a:buClr>
                <a:srgbClr val="BF5D2B"/>
              </a:buClr>
              <a:defRPr>
                <a:solidFill>
                  <a:schemeClr val="bg1"/>
                </a:solidFill>
              </a:defRPr>
            </a:lvl1pPr>
            <a:lvl2pPr marL="720000">
              <a:spcBef>
                <a:spcPts val="600"/>
              </a:spcBef>
              <a:buClr>
                <a:srgbClr val="BF5D2B"/>
              </a:buClr>
              <a:defRPr>
                <a:solidFill>
                  <a:schemeClr val="bg1"/>
                </a:solidFill>
              </a:defRPr>
            </a:lvl2pPr>
            <a:lvl3pPr marL="1080000" indent="-360000">
              <a:spcBef>
                <a:spcPts val="600"/>
              </a:spcBef>
              <a:buClr>
                <a:srgbClr val="BF5D2B"/>
              </a:buClr>
              <a:tabLst/>
              <a:defRPr sz="1800">
                <a:solidFill>
                  <a:schemeClr val="bg1"/>
                </a:solidFill>
              </a:defRPr>
            </a:lvl3pPr>
            <a:lvl4pPr marL="1080000" indent="-360000">
              <a:tabLst/>
              <a:defRPr sz="1800">
                <a:solidFill>
                  <a:schemeClr val="bg1"/>
                </a:solidFill>
              </a:defRPr>
            </a:lvl4pPr>
            <a:lvl5pPr marL="720000" indent="-360000">
              <a:buFont typeface="Arial" panose="020B0604020202020204" pitchFamily="34" charset="0"/>
              <a:buChar char="•"/>
              <a:tabLst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da-DK" noProof="0"/>
              <a:t>Klik for at redigere teksttypografierne i masteren</a:t>
            </a:r>
          </a:p>
          <a:p>
            <a:pPr lvl="1"/>
            <a:r>
              <a:rPr lang="da-DK" noProof="0"/>
              <a:t>Andet niveau</a:t>
            </a:r>
          </a:p>
          <a:p>
            <a:pPr lvl="2"/>
            <a:r>
              <a:rPr lang="da-DK" noProof="0"/>
              <a:t>Tredje niveau</a:t>
            </a:r>
          </a:p>
          <a:p>
            <a:pPr lvl="3"/>
            <a:r>
              <a:rPr lang="da-DK" noProof="0"/>
              <a:t>Fjerde niveau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A23497B4-EDB8-092B-09C5-D2CE78B95A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11023600" y="0"/>
            <a:ext cx="1168400" cy="2400300"/>
          </a:xfrm>
          <a:prstGeom prst="rect">
            <a:avLst/>
          </a:prstGeom>
        </p:spPr>
      </p:pic>
      <p:cxnSp>
        <p:nvCxnSpPr>
          <p:cNvPr id="6" name="Lige forbindelse 5">
            <a:extLst>
              <a:ext uri="{FF2B5EF4-FFF2-40B4-BE49-F238E27FC236}">
                <a16:creationId xmlns:a16="http://schemas.microsoft.com/office/drawing/2014/main" id="{7D44F505-7611-7883-074B-E934B475CC95}"/>
              </a:ext>
            </a:extLst>
          </p:cNvPr>
          <p:cNvCxnSpPr>
            <a:cxnSpLocks/>
          </p:cNvCxnSpPr>
          <p:nvPr userDrawn="1"/>
        </p:nvCxnSpPr>
        <p:spPr>
          <a:xfrm>
            <a:off x="11954933" y="6618935"/>
            <a:ext cx="0" cy="239065"/>
          </a:xfrm>
          <a:prstGeom prst="line">
            <a:avLst/>
          </a:prstGeom>
          <a:ln w="952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Pladsholder til dato 10">
            <a:extLst>
              <a:ext uri="{FF2B5EF4-FFF2-40B4-BE49-F238E27FC236}">
                <a16:creationId xmlns:a16="http://schemas.microsoft.com/office/drawing/2014/main" id="{5732CAC9-0537-1CA0-581F-7244F7E032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5D42142-51F5-ED4C-A2F3-87B6C11647D4}" type="datetime1">
              <a:rPr lang="da-DK" smtClean="0"/>
              <a:t>16-05-2024</a:t>
            </a:fld>
            <a:endParaRPr lang="en-GB"/>
          </a:p>
        </p:txBody>
      </p:sp>
      <p:sp>
        <p:nvSpPr>
          <p:cNvPr id="12" name="Pladsholder til sidefod 11">
            <a:extLst>
              <a:ext uri="{FF2B5EF4-FFF2-40B4-BE49-F238E27FC236}">
                <a16:creationId xmlns:a16="http://schemas.microsoft.com/office/drawing/2014/main" id="{943A94DD-2CE9-601C-9DCF-FA348EF9119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14" name="Pladsholder til slidenummer 13">
            <a:extLst>
              <a:ext uri="{FF2B5EF4-FFF2-40B4-BE49-F238E27FC236}">
                <a16:creationId xmlns:a16="http://schemas.microsoft.com/office/drawing/2014/main" id="{285888AA-346F-0047-F581-E16003E2893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359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vid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F550DC7-A416-CF41-A483-9ADA70B39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1800000"/>
            <a:ext cx="9856357" cy="43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>
              <a:spcBef>
                <a:spcPts val="600"/>
              </a:spcBef>
              <a:buClr>
                <a:srgbClr val="BF5D2B"/>
              </a:buClr>
              <a:buFont typeface="Arial" panose="020B0604020202020204" pitchFamily="34" charset="0"/>
              <a:buChar char="•"/>
              <a:defRPr>
                <a:solidFill>
                  <a:srgbClr val="343434"/>
                </a:solidFill>
              </a:defRPr>
            </a:lvl1pPr>
            <a:lvl2pPr marL="720000" indent="-358775">
              <a:spcBef>
                <a:spcPts val="600"/>
              </a:spcBef>
              <a:buClr>
                <a:srgbClr val="BF5D2B"/>
              </a:buClr>
              <a:tabLst/>
              <a:defRPr>
                <a:solidFill>
                  <a:srgbClr val="343434"/>
                </a:solidFill>
              </a:defRPr>
            </a:lvl2pPr>
            <a:lvl3pPr marL="1080000" indent="-360000">
              <a:spcBef>
                <a:spcPts val="600"/>
              </a:spcBef>
              <a:buClr>
                <a:srgbClr val="BF5D2B"/>
              </a:buClr>
              <a:tabLst/>
              <a:defRPr sz="1800">
                <a:solidFill>
                  <a:srgbClr val="343434"/>
                </a:solidFill>
              </a:defRPr>
            </a:lvl3pPr>
            <a:lvl4pPr marL="1080000" indent="-360000">
              <a:defRPr/>
            </a:lvl4pPr>
          </a:lstStyle>
          <a:p>
            <a:pPr lvl="0"/>
            <a:r>
              <a:rPr lang="da-DK" noProof="0"/>
              <a:t>Klik for at redigere teksttypografierne i masteren</a:t>
            </a:r>
          </a:p>
          <a:p>
            <a:pPr lvl="1"/>
            <a:r>
              <a:rPr lang="da-DK" noProof="0"/>
              <a:t>Andet niveau</a:t>
            </a:r>
          </a:p>
          <a:p>
            <a:pPr lvl="2"/>
            <a:r>
              <a:rPr lang="da-DK" noProof="0"/>
              <a:t>Tredje niveau</a:t>
            </a:r>
          </a:p>
          <a:p>
            <a:pPr lvl="3"/>
            <a:r>
              <a:rPr lang="da-DK" noProof="0"/>
              <a:t>Fjerde niveau</a:t>
            </a:r>
          </a:p>
        </p:txBody>
      </p:sp>
      <p:sp>
        <p:nvSpPr>
          <p:cNvPr id="9" name="Title Placeholder 4">
            <a:extLst>
              <a:ext uri="{FF2B5EF4-FFF2-40B4-BE49-F238E27FC236}">
                <a16:creationId xmlns:a16="http://schemas.microsoft.com/office/drawing/2014/main" id="{428A49A8-7DC3-9A4F-9771-3C7CD60447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720000"/>
            <a:ext cx="9856357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da-DK" noProof="0"/>
              <a:t>Klik for at redigere i masteren</a:t>
            </a:r>
          </a:p>
        </p:txBody>
      </p:sp>
      <p:sp>
        <p:nvSpPr>
          <p:cNvPr id="10" name="Pladsholder til dato 9">
            <a:extLst>
              <a:ext uri="{FF2B5EF4-FFF2-40B4-BE49-F238E27FC236}">
                <a16:creationId xmlns:a16="http://schemas.microsoft.com/office/drawing/2014/main" id="{1BB2F60C-788E-9A59-EF13-80326069F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13AF5-52AE-5449-977A-9A9EA54B487D}" type="datetime1">
              <a:rPr lang="da-DK" smtClean="0"/>
              <a:t>16-05-2024</a:t>
            </a:fld>
            <a:endParaRPr lang="en-GB"/>
          </a:p>
        </p:txBody>
      </p:sp>
      <p:sp>
        <p:nvSpPr>
          <p:cNvPr id="11" name="Pladsholder til sidefod 10">
            <a:extLst>
              <a:ext uri="{FF2B5EF4-FFF2-40B4-BE49-F238E27FC236}">
                <a16:creationId xmlns:a16="http://schemas.microsoft.com/office/drawing/2014/main" id="{C715199F-1D98-9548-D278-C6709A1D5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12" name="Pladsholder til slidenummer 11">
            <a:extLst>
              <a:ext uri="{FF2B5EF4-FFF2-40B4-BE49-F238E27FC236}">
                <a16:creationId xmlns:a16="http://schemas.microsoft.com/office/drawing/2014/main" id="{1842143F-A33C-07B8-623A-3A8B9C79E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08961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å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6A3845F0-3DF9-4646-ABC5-AF439DC6FB63}"/>
              </a:ext>
            </a:extLst>
          </p:cNvPr>
          <p:cNvSpPr/>
          <p:nvPr userDrawn="1"/>
        </p:nvSpPr>
        <p:spPr>
          <a:xfrm>
            <a:off x="0" y="0"/>
            <a:ext cx="3348000" cy="6858000"/>
          </a:xfrm>
          <a:prstGeom prst="rect">
            <a:avLst/>
          </a:prstGeom>
          <a:solidFill>
            <a:srgbClr val="15475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Pladsholder til tekst 3">
            <a:extLst>
              <a:ext uri="{FF2B5EF4-FFF2-40B4-BE49-F238E27FC236}">
                <a16:creationId xmlns:a16="http://schemas.microsoft.com/office/drawing/2014/main" id="{D7BD72E6-1F77-0F4F-99C7-CDE9FC9894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0000" y="1080000"/>
            <a:ext cx="7170484" cy="5025378"/>
          </a:xfrm>
        </p:spPr>
        <p:txBody>
          <a:bodyPr/>
          <a:lstStyle>
            <a:lvl1pPr>
              <a:spcBef>
                <a:spcPts val="600"/>
              </a:spcBef>
              <a:buClr>
                <a:srgbClr val="BF5D2B"/>
              </a:buClr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720000">
              <a:spcBef>
                <a:spcPts val="600"/>
              </a:spcBef>
              <a:buClr>
                <a:srgbClr val="BF5D2B"/>
              </a:buClr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 marL="1080000">
              <a:spcBef>
                <a:spcPts val="600"/>
              </a:spcBef>
              <a:buClr>
                <a:srgbClr val="BF5D2B"/>
              </a:buClr>
              <a:defRPr sz="1800">
                <a:solidFill>
                  <a:schemeClr val="tx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noProof="0"/>
              <a:t>Klik for at redigere teksttypografierne i masteren</a:t>
            </a:r>
          </a:p>
          <a:p>
            <a:pPr lvl="1"/>
            <a:r>
              <a:rPr lang="da-DK" noProof="0"/>
              <a:t>Andet niveau</a:t>
            </a:r>
          </a:p>
          <a:p>
            <a:pPr lvl="2"/>
            <a:r>
              <a:rPr lang="da-DK" noProof="0"/>
              <a:t>Tredje niveau</a:t>
            </a:r>
          </a:p>
          <a:p>
            <a:pPr lvl="2"/>
            <a:r>
              <a:rPr lang="da-DK" noProof="0"/>
              <a:t>Fjerde niveau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103D66DE-47E1-5EBB-41C9-353976F915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168400" cy="2400300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75FAD132-7247-4943-8756-FB1B42F44D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1" y="1080000"/>
            <a:ext cx="2596560" cy="1477328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a-DK" noProof="0"/>
              <a:t>Klik for at redigere i masteren</a:t>
            </a:r>
          </a:p>
        </p:txBody>
      </p:sp>
      <p:cxnSp>
        <p:nvCxnSpPr>
          <p:cNvPr id="8" name="Lige forbindelse 7">
            <a:extLst>
              <a:ext uri="{FF2B5EF4-FFF2-40B4-BE49-F238E27FC236}">
                <a16:creationId xmlns:a16="http://schemas.microsoft.com/office/drawing/2014/main" id="{5B8AA586-0CCF-9943-0115-02B62E3B439D}"/>
              </a:ext>
            </a:extLst>
          </p:cNvPr>
          <p:cNvCxnSpPr>
            <a:cxnSpLocks/>
          </p:cNvCxnSpPr>
          <p:nvPr userDrawn="1"/>
        </p:nvCxnSpPr>
        <p:spPr>
          <a:xfrm>
            <a:off x="11954933" y="6618935"/>
            <a:ext cx="0" cy="239065"/>
          </a:xfrm>
          <a:prstGeom prst="line">
            <a:avLst/>
          </a:prstGeom>
          <a:ln w="952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Pladsholder til dato 12">
            <a:extLst>
              <a:ext uri="{FF2B5EF4-FFF2-40B4-BE49-F238E27FC236}">
                <a16:creationId xmlns:a16="http://schemas.microsoft.com/office/drawing/2014/main" id="{2697253C-4240-2DE5-241D-6F79B134E7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55385CE-E4E0-9548-9F0E-80ABAB6C398B}" type="datetime1">
              <a:rPr lang="da-DK" smtClean="0"/>
              <a:t>16-05-2024</a:t>
            </a:fld>
            <a:endParaRPr lang="en-GB"/>
          </a:p>
        </p:txBody>
      </p:sp>
      <p:sp>
        <p:nvSpPr>
          <p:cNvPr id="14" name="Pladsholder til sidefod 13">
            <a:extLst>
              <a:ext uri="{FF2B5EF4-FFF2-40B4-BE49-F238E27FC236}">
                <a16:creationId xmlns:a16="http://schemas.microsoft.com/office/drawing/2014/main" id="{E49A80E2-2179-9D0B-A180-333D185AA81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15" name="Pladsholder til slidenummer 14">
            <a:extLst>
              <a:ext uri="{FF2B5EF4-FFF2-40B4-BE49-F238E27FC236}">
                <a16:creationId xmlns:a16="http://schemas.microsoft.com/office/drawing/2014/main" id="{4E9D9BAC-00CB-CF90-33FE-4FD2AF14E52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43466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ørkegrå slide 1"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4">
            <a:extLst>
              <a:ext uri="{FF2B5EF4-FFF2-40B4-BE49-F238E27FC236}">
                <a16:creationId xmlns:a16="http://schemas.microsoft.com/office/drawing/2014/main" id="{4DE71E6C-2AE4-7747-B154-B701296399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720000"/>
            <a:ext cx="9856357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 noProof="0"/>
              <a:t>Klik for at redigere i masteren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0D54DAF-32C2-0949-ABFE-364DEC761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1800000"/>
            <a:ext cx="9856357" cy="43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600"/>
              </a:spcBef>
              <a:buClr>
                <a:srgbClr val="BF5D2B"/>
              </a:buClr>
              <a:defRPr>
                <a:solidFill>
                  <a:schemeClr val="bg1"/>
                </a:solidFill>
              </a:defRPr>
            </a:lvl1pPr>
            <a:lvl2pPr marL="720000">
              <a:spcBef>
                <a:spcPts val="600"/>
              </a:spcBef>
              <a:buClr>
                <a:srgbClr val="BF5D2B"/>
              </a:buClr>
              <a:defRPr>
                <a:solidFill>
                  <a:schemeClr val="bg1"/>
                </a:solidFill>
              </a:defRPr>
            </a:lvl2pPr>
            <a:lvl3pPr marL="1080000">
              <a:spcBef>
                <a:spcPts val="600"/>
              </a:spcBef>
              <a:buClr>
                <a:srgbClr val="BF5D2B"/>
              </a:buClr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342900" indent="-3429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noProof="0"/>
              <a:t>Klik for at redigere teksttypografierne i masteren</a:t>
            </a:r>
          </a:p>
          <a:p>
            <a:pPr lvl="1"/>
            <a:r>
              <a:rPr lang="da-DK" noProof="0"/>
              <a:t>Andet niveau</a:t>
            </a:r>
          </a:p>
          <a:p>
            <a:pPr lvl="2"/>
            <a:r>
              <a:rPr lang="da-DK" noProof="0"/>
              <a:t>Tredje niveau</a:t>
            </a:r>
          </a:p>
          <a:p>
            <a:pPr lvl="2"/>
            <a:r>
              <a:rPr lang="da-DK" noProof="0"/>
              <a:t>Fjerde niveau</a:t>
            </a:r>
          </a:p>
        </p:txBody>
      </p:sp>
      <p:sp>
        <p:nvSpPr>
          <p:cNvPr id="8" name="Pladsholder til dato 7">
            <a:extLst>
              <a:ext uri="{FF2B5EF4-FFF2-40B4-BE49-F238E27FC236}">
                <a16:creationId xmlns:a16="http://schemas.microsoft.com/office/drawing/2014/main" id="{A557319A-ADEA-CA96-0291-3B852E970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16522-19E9-6241-984A-771F0D878DE6}" type="datetime1">
              <a:rPr lang="da-DK" smtClean="0"/>
              <a:t>16-05-2024</a:t>
            </a:fld>
            <a:endParaRPr lang="en-GB"/>
          </a:p>
        </p:txBody>
      </p:sp>
      <p:sp>
        <p:nvSpPr>
          <p:cNvPr id="9" name="Pladsholder til sidefod 8">
            <a:extLst>
              <a:ext uri="{FF2B5EF4-FFF2-40B4-BE49-F238E27FC236}">
                <a16:creationId xmlns:a16="http://schemas.microsoft.com/office/drawing/2014/main" id="{CECB5858-64A2-060F-F358-46701EF04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10" name="Pladsholder til slidenummer 9">
            <a:extLst>
              <a:ext uri="{FF2B5EF4-FFF2-40B4-BE49-F238E27FC236}">
                <a16:creationId xmlns:a16="http://schemas.microsoft.com/office/drawing/2014/main" id="{E90B087A-F9B6-76F5-0F91-691D9C3CF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22841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ørkegrå slide 2"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4">
            <a:extLst>
              <a:ext uri="{FF2B5EF4-FFF2-40B4-BE49-F238E27FC236}">
                <a16:creationId xmlns:a16="http://schemas.microsoft.com/office/drawing/2014/main" id="{4DE71E6C-2AE4-7747-B154-B701296399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720000"/>
            <a:ext cx="9856357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 noProof="0"/>
              <a:t>Klik for at redigere i masteren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CF55951-A82D-DB42-AE85-185C4084F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1" y="1800000"/>
            <a:ext cx="4680000" cy="43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buClr>
                <a:srgbClr val="BF5D2B"/>
              </a:buClr>
              <a:defRPr>
                <a:solidFill>
                  <a:schemeClr val="bg1"/>
                </a:solidFill>
              </a:defRPr>
            </a:lvl1pPr>
            <a:lvl2pPr marL="720000">
              <a:spcBef>
                <a:spcPts val="600"/>
              </a:spcBef>
              <a:buClr>
                <a:srgbClr val="BF5D2B"/>
              </a:buClr>
              <a:defRPr>
                <a:solidFill>
                  <a:schemeClr val="bg1"/>
                </a:solidFill>
              </a:defRPr>
            </a:lvl2pPr>
            <a:lvl3pPr marL="1080000">
              <a:buClr>
                <a:srgbClr val="BF5D2B"/>
              </a:buClr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da-DK" noProof="0"/>
              <a:t>Klik for at redigere teksttypografierne i masteren</a:t>
            </a:r>
          </a:p>
          <a:p>
            <a:pPr lvl="1"/>
            <a:r>
              <a:rPr lang="da-DK" noProof="0"/>
              <a:t>Andet niveau</a:t>
            </a:r>
          </a:p>
          <a:p>
            <a:pPr lvl="2"/>
            <a:r>
              <a:rPr lang="da-DK" noProof="0"/>
              <a:t>Tredje niveau</a:t>
            </a:r>
          </a:p>
          <a:p>
            <a:pPr lvl="2"/>
            <a:r>
              <a:rPr lang="da-DK" noProof="0"/>
              <a:t>Fjerde niveau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0BC6D7F-E9EB-6944-90C3-9A0605AA390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16357" y="1800000"/>
            <a:ext cx="4680000" cy="43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buClr>
                <a:srgbClr val="BF5D2B"/>
              </a:buClr>
              <a:defRPr>
                <a:solidFill>
                  <a:schemeClr val="bg1"/>
                </a:solidFill>
              </a:defRPr>
            </a:lvl1pPr>
            <a:lvl2pPr marL="720000">
              <a:spcBef>
                <a:spcPts val="600"/>
              </a:spcBef>
              <a:buClr>
                <a:srgbClr val="BF5D2B"/>
              </a:buClr>
              <a:defRPr>
                <a:solidFill>
                  <a:schemeClr val="bg1"/>
                </a:solidFill>
              </a:defRPr>
            </a:lvl2pPr>
            <a:lvl3pPr marL="1080000">
              <a:buClr>
                <a:srgbClr val="BF5D2B"/>
              </a:buClr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da-DK" noProof="0"/>
              <a:t>Klik for at redigere teksttypografierne i masteren</a:t>
            </a:r>
          </a:p>
          <a:p>
            <a:pPr lvl="1"/>
            <a:r>
              <a:rPr lang="da-DK" noProof="0"/>
              <a:t>Andet niveau</a:t>
            </a:r>
          </a:p>
          <a:p>
            <a:pPr lvl="2"/>
            <a:r>
              <a:rPr lang="da-DK" noProof="0"/>
              <a:t>Tredje niveau</a:t>
            </a:r>
          </a:p>
          <a:p>
            <a:pPr lvl="2"/>
            <a:r>
              <a:rPr lang="da-DK" noProof="0"/>
              <a:t>Fjerde niveau</a:t>
            </a:r>
          </a:p>
        </p:txBody>
      </p:sp>
      <p:sp>
        <p:nvSpPr>
          <p:cNvPr id="8" name="Pladsholder til dato 7">
            <a:extLst>
              <a:ext uri="{FF2B5EF4-FFF2-40B4-BE49-F238E27FC236}">
                <a16:creationId xmlns:a16="http://schemas.microsoft.com/office/drawing/2014/main" id="{E6F03C32-90C7-9480-30DD-C5B9C5B52EC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18582F3-344F-AF46-B7CC-F82C0A281968}" type="datetime1">
              <a:rPr lang="da-DK" smtClean="0"/>
              <a:t>16-05-2024</a:t>
            </a:fld>
            <a:endParaRPr lang="en-GB"/>
          </a:p>
        </p:txBody>
      </p:sp>
      <p:sp>
        <p:nvSpPr>
          <p:cNvPr id="9" name="Pladsholder til sidefod 8">
            <a:extLst>
              <a:ext uri="{FF2B5EF4-FFF2-40B4-BE49-F238E27FC236}">
                <a16:creationId xmlns:a16="http://schemas.microsoft.com/office/drawing/2014/main" id="{75AB6870-1921-3449-B4AD-A09BC0B6136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11" name="Pladsholder til slidenummer 10">
            <a:extLst>
              <a:ext uri="{FF2B5EF4-FFF2-40B4-BE49-F238E27FC236}">
                <a16:creationId xmlns:a16="http://schemas.microsoft.com/office/drawing/2014/main" id="{59CB80AC-A507-0B92-53CB-21F5093CB8F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02646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ørkegrå slide 3"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75FAD132-7247-4943-8756-FB1B42F44D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1080000"/>
            <a:ext cx="3498679" cy="166199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noProof="0"/>
              <a:t>Klik for at redigere i masteren</a:t>
            </a:r>
          </a:p>
        </p:txBody>
      </p:sp>
      <p:sp>
        <p:nvSpPr>
          <p:cNvPr id="6" name="Pladsholder til tekst 3">
            <a:extLst>
              <a:ext uri="{FF2B5EF4-FFF2-40B4-BE49-F238E27FC236}">
                <a16:creationId xmlns:a16="http://schemas.microsoft.com/office/drawing/2014/main" id="{D7BD72E6-1F77-0F4F-99C7-CDE9FC9894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0000" y="1080000"/>
            <a:ext cx="7170484" cy="5025378"/>
          </a:xfrm>
        </p:spPr>
        <p:txBody>
          <a:bodyPr/>
          <a:lstStyle>
            <a:lvl1pPr>
              <a:spcBef>
                <a:spcPts val="600"/>
              </a:spcBef>
              <a:buClr>
                <a:srgbClr val="BF5D2B"/>
              </a:buClr>
              <a:defRPr>
                <a:solidFill>
                  <a:schemeClr val="bg1"/>
                </a:solidFill>
              </a:defRPr>
            </a:lvl1pPr>
            <a:lvl2pPr marL="720000">
              <a:spcBef>
                <a:spcPts val="600"/>
              </a:spcBef>
              <a:buClr>
                <a:srgbClr val="BF5D2B"/>
              </a:buClr>
              <a:defRPr>
                <a:solidFill>
                  <a:schemeClr val="bg1"/>
                </a:solidFill>
              </a:defRPr>
            </a:lvl2pPr>
            <a:lvl3pPr marL="1080000">
              <a:spcBef>
                <a:spcPts val="600"/>
              </a:spcBef>
              <a:buClr>
                <a:srgbClr val="BF5D2B"/>
              </a:buClr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noProof="0"/>
              <a:t>Klik for at redigere teksttypografierne i masteren</a:t>
            </a:r>
          </a:p>
          <a:p>
            <a:pPr lvl="1"/>
            <a:r>
              <a:rPr lang="da-DK" noProof="0"/>
              <a:t>Andet niveau</a:t>
            </a:r>
          </a:p>
          <a:p>
            <a:pPr lvl="2"/>
            <a:r>
              <a:rPr lang="da-DK" noProof="0"/>
              <a:t>Tredje niveau</a:t>
            </a:r>
          </a:p>
          <a:p>
            <a:pPr lvl="2"/>
            <a:r>
              <a:rPr lang="da-DK" noProof="0"/>
              <a:t>Fjerde niveau</a:t>
            </a:r>
          </a:p>
        </p:txBody>
      </p:sp>
      <p:sp>
        <p:nvSpPr>
          <p:cNvPr id="10" name="Pladsholder til dato 9">
            <a:extLst>
              <a:ext uri="{FF2B5EF4-FFF2-40B4-BE49-F238E27FC236}">
                <a16:creationId xmlns:a16="http://schemas.microsoft.com/office/drawing/2014/main" id="{1FFCFC75-0CCD-EBA3-AB29-CF329B928B8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D510268-78C2-F84B-97A4-C49D91176789}" type="datetime1">
              <a:rPr lang="da-DK" smtClean="0"/>
              <a:t>16-05-2024</a:t>
            </a:fld>
            <a:endParaRPr lang="en-GB"/>
          </a:p>
        </p:txBody>
      </p:sp>
      <p:sp>
        <p:nvSpPr>
          <p:cNvPr id="11" name="Pladsholder til sidefod 10">
            <a:extLst>
              <a:ext uri="{FF2B5EF4-FFF2-40B4-BE49-F238E27FC236}">
                <a16:creationId xmlns:a16="http://schemas.microsoft.com/office/drawing/2014/main" id="{F4D6CBE2-416A-CCD9-75FD-5E06F7B3F63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12" name="Pladsholder til slidenummer 11">
            <a:extLst>
              <a:ext uri="{FF2B5EF4-FFF2-40B4-BE49-F238E27FC236}">
                <a16:creationId xmlns:a16="http://schemas.microsoft.com/office/drawing/2014/main" id="{A62E39B9-A43C-926F-F795-1A2B917D672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89365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ørkegrå slide 4"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4">
            <a:extLst>
              <a:ext uri="{FF2B5EF4-FFF2-40B4-BE49-F238E27FC236}">
                <a16:creationId xmlns:a16="http://schemas.microsoft.com/office/drawing/2014/main" id="{C590DB5D-867E-494E-9023-9CC6B52702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1800000"/>
            <a:ext cx="3300965" cy="166199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da-DK" noProof="0"/>
              <a:t>Klik for at redigere i masteren</a:t>
            </a:r>
          </a:p>
        </p:txBody>
      </p:sp>
      <p:sp>
        <p:nvSpPr>
          <p:cNvPr id="13" name="Pladsholder til tekst 3">
            <a:extLst>
              <a:ext uri="{FF2B5EF4-FFF2-40B4-BE49-F238E27FC236}">
                <a16:creationId xmlns:a16="http://schemas.microsoft.com/office/drawing/2014/main" id="{3F62047D-EE7D-F249-95E4-FE9D2C08B3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40000" y="1800000"/>
            <a:ext cx="5983600" cy="3143179"/>
          </a:xfrm>
        </p:spPr>
        <p:txBody>
          <a:bodyPr/>
          <a:lstStyle>
            <a:lvl1pPr>
              <a:spcBef>
                <a:spcPts val="600"/>
              </a:spcBef>
              <a:buClr>
                <a:srgbClr val="BF5D2B"/>
              </a:buClr>
              <a:defRPr>
                <a:solidFill>
                  <a:schemeClr val="bg1"/>
                </a:solidFill>
              </a:defRPr>
            </a:lvl1pPr>
            <a:lvl2pPr marL="720000">
              <a:spcBef>
                <a:spcPts val="600"/>
              </a:spcBef>
              <a:buClr>
                <a:srgbClr val="BF5D2B"/>
              </a:buClr>
              <a:defRPr>
                <a:solidFill>
                  <a:schemeClr val="bg1"/>
                </a:solidFill>
              </a:defRPr>
            </a:lvl2pPr>
            <a:lvl3pPr marL="1080000">
              <a:spcBef>
                <a:spcPts val="600"/>
              </a:spcBef>
              <a:buClr>
                <a:srgbClr val="BF5D2B"/>
              </a:buClr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342900" indent="-3429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noProof="0"/>
              <a:t>Klik for at redigere teksttypografierne i masteren</a:t>
            </a:r>
          </a:p>
          <a:p>
            <a:pPr lvl="1"/>
            <a:r>
              <a:rPr lang="da-DK" noProof="0"/>
              <a:t>Andet niveau</a:t>
            </a:r>
          </a:p>
          <a:p>
            <a:pPr lvl="2"/>
            <a:r>
              <a:rPr lang="da-DK" noProof="0"/>
              <a:t>Tredje niveau</a:t>
            </a:r>
          </a:p>
          <a:p>
            <a:pPr lvl="2"/>
            <a:r>
              <a:rPr lang="da-DK" noProof="0"/>
              <a:t>Fjerde niveau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C1FFD103-8B54-207B-72F0-014EAB7F4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11023600" y="0"/>
            <a:ext cx="1168400" cy="2400300"/>
          </a:xfrm>
          <a:prstGeom prst="rect">
            <a:avLst/>
          </a:prstGeom>
        </p:spPr>
      </p:pic>
      <p:cxnSp>
        <p:nvCxnSpPr>
          <p:cNvPr id="9" name="Lige forbindelse 8">
            <a:extLst>
              <a:ext uri="{FF2B5EF4-FFF2-40B4-BE49-F238E27FC236}">
                <a16:creationId xmlns:a16="http://schemas.microsoft.com/office/drawing/2014/main" id="{EF4BD2F0-74E9-7A5C-B896-03402E7A02AD}"/>
              </a:ext>
            </a:extLst>
          </p:cNvPr>
          <p:cNvCxnSpPr>
            <a:cxnSpLocks/>
          </p:cNvCxnSpPr>
          <p:nvPr userDrawn="1"/>
        </p:nvCxnSpPr>
        <p:spPr>
          <a:xfrm>
            <a:off x="11954933" y="6618935"/>
            <a:ext cx="0" cy="239065"/>
          </a:xfrm>
          <a:prstGeom prst="line">
            <a:avLst/>
          </a:prstGeom>
          <a:ln w="952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Pladsholder til dato 9">
            <a:extLst>
              <a:ext uri="{FF2B5EF4-FFF2-40B4-BE49-F238E27FC236}">
                <a16:creationId xmlns:a16="http://schemas.microsoft.com/office/drawing/2014/main" id="{75C80BFF-F2C4-2001-E046-9B2258DB5EB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072416A-1052-D349-BC0D-E975778B1063}" type="datetime1">
              <a:rPr lang="da-DK" smtClean="0"/>
              <a:t>16-05-2024</a:t>
            </a:fld>
            <a:endParaRPr lang="en-GB"/>
          </a:p>
        </p:txBody>
      </p:sp>
      <p:sp>
        <p:nvSpPr>
          <p:cNvPr id="11" name="Pladsholder til sidefod 10">
            <a:extLst>
              <a:ext uri="{FF2B5EF4-FFF2-40B4-BE49-F238E27FC236}">
                <a16:creationId xmlns:a16="http://schemas.microsoft.com/office/drawing/2014/main" id="{1FF4F7BA-5014-778D-0F32-1504F1F8EA7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14" name="Pladsholder til slidenummer 13">
            <a:extLst>
              <a:ext uri="{FF2B5EF4-FFF2-40B4-BE49-F238E27FC236}">
                <a16:creationId xmlns:a16="http://schemas.microsoft.com/office/drawing/2014/main" id="{95F8F3E6-AB1D-87B5-778D-E7768685EE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57814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ørkegrå slide 5"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4">
            <a:extLst>
              <a:ext uri="{FF2B5EF4-FFF2-40B4-BE49-F238E27FC236}">
                <a16:creationId xmlns:a16="http://schemas.microsoft.com/office/drawing/2014/main" id="{386406D4-B436-6748-A7A3-E6DCF20131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1080000"/>
            <a:ext cx="6509793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da-DK" noProof="0"/>
              <a:t>Klik for at redigere i masteren</a:t>
            </a:r>
          </a:p>
        </p:txBody>
      </p:sp>
      <p:sp>
        <p:nvSpPr>
          <p:cNvPr id="10" name="Pladsholder til tekst 3">
            <a:extLst>
              <a:ext uri="{FF2B5EF4-FFF2-40B4-BE49-F238E27FC236}">
                <a16:creationId xmlns:a16="http://schemas.microsoft.com/office/drawing/2014/main" id="{077BB63A-4B0C-C940-83B8-58F4B56472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2880000"/>
            <a:ext cx="6509793" cy="3300083"/>
          </a:xfrm>
        </p:spPr>
        <p:txBody>
          <a:bodyPr/>
          <a:lstStyle>
            <a:lvl1pPr>
              <a:spcBef>
                <a:spcPts val="600"/>
              </a:spcBef>
              <a:buClr>
                <a:srgbClr val="BF5D2B"/>
              </a:buClr>
              <a:defRPr>
                <a:solidFill>
                  <a:schemeClr val="bg1"/>
                </a:solidFill>
              </a:defRPr>
            </a:lvl1pPr>
            <a:lvl2pPr marL="720000">
              <a:spcBef>
                <a:spcPts val="600"/>
              </a:spcBef>
              <a:buClr>
                <a:srgbClr val="BF5D2B"/>
              </a:buClr>
              <a:defRPr>
                <a:solidFill>
                  <a:schemeClr val="bg1"/>
                </a:solidFill>
              </a:defRPr>
            </a:lvl2pPr>
            <a:lvl3pPr marL="1080000">
              <a:spcBef>
                <a:spcPts val="600"/>
              </a:spcBef>
              <a:buClr>
                <a:srgbClr val="BF5D2B"/>
              </a:buClr>
              <a:defRPr sz="1800">
                <a:solidFill>
                  <a:schemeClr val="bg1"/>
                </a:solidFill>
              </a:defRPr>
            </a:lvl3pPr>
            <a:lvl5pPr marL="342900" indent="-3429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da-DK" noProof="0"/>
              <a:t>Klik for at redigere teksttypografierne i masteren</a:t>
            </a:r>
          </a:p>
          <a:p>
            <a:pPr lvl="1"/>
            <a:r>
              <a:rPr lang="da-DK" noProof="0"/>
              <a:t>Andet niveau</a:t>
            </a:r>
          </a:p>
          <a:p>
            <a:pPr lvl="2"/>
            <a:r>
              <a:rPr lang="da-DK" noProof="0"/>
              <a:t>Tredje niveau</a:t>
            </a:r>
          </a:p>
          <a:p>
            <a:pPr lvl="2"/>
            <a:r>
              <a:rPr lang="da-DK" noProof="0"/>
              <a:t>Fjerde niveau</a:t>
            </a:r>
          </a:p>
        </p:txBody>
      </p:sp>
      <p:pic>
        <p:nvPicPr>
          <p:cNvPr id="2" name="Billede 1">
            <a:extLst>
              <a:ext uri="{FF2B5EF4-FFF2-40B4-BE49-F238E27FC236}">
                <a16:creationId xmlns:a16="http://schemas.microsoft.com/office/drawing/2014/main" id="{FAF2A258-7344-A693-4563-F93CED7675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11023600" y="0"/>
            <a:ext cx="1168400" cy="2400300"/>
          </a:xfrm>
          <a:prstGeom prst="rect">
            <a:avLst/>
          </a:prstGeom>
        </p:spPr>
      </p:pic>
      <p:cxnSp>
        <p:nvCxnSpPr>
          <p:cNvPr id="6" name="Lige forbindelse 5">
            <a:extLst>
              <a:ext uri="{FF2B5EF4-FFF2-40B4-BE49-F238E27FC236}">
                <a16:creationId xmlns:a16="http://schemas.microsoft.com/office/drawing/2014/main" id="{DD4851E6-287F-3E73-6450-F75448FA68C7}"/>
              </a:ext>
            </a:extLst>
          </p:cNvPr>
          <p:cNvCxnSpPr>
            <a:cxnSpLocks/>
          </p:cNvCxnSpPr>
          <p:nvPr userDrawn="1"/>
        </p:nvCxnSpPr>
        <p:spPr>
          <a:xfrm>
            <a:off x="11954933" y="6618935"/>
            <a:ext cx="0" cy="239065"/>
          </a:xfrm>
          <a:prstGeom prst="line">
            <a:avLst/>
          </a:prstGeom>
          <a:ln w="952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Pladsholder til dato 11">
            <a:extLst>
              <a:ext uri="{FF2B5EF4-FFF2-40B4-BE49-F238E27FC236}">
                <a16:creationId xmlns:a16="http://schemas.microsoft.com/office/drawing/2014/main" id="{E0AACD02-AEEB-94F0-C4FC-D8DA2F1BD39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5403519-5C60-4745-9FB3-04C5FB4D8EB9}" type="datetime1">
              <a:rPr lang="da-DK" smtClean="0"/>
              <a:t>16-05-2024</a:t>
            </a:fld>
            <a:endParaRPr lang="en-GB"/>
          </a:p>
        </p:txBody>
      </p:sp>
      <p:sp>
        <p:nvSpPr>
          <p:cNvPr id="13" name="Pladsholder til sidefod 12">
            <a:extLst>
              <a:ext uri="{FF2B5EF4-FFF2-40B4-BE49-F238E27FC236}">
                <a16:creationId xmlns:a16="http://schemas.microsoft.com/office/drawing/2014/main" id="{90322D30-FD1E-5F22-12C2-D4138E819B8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14" name="Pladsholder til slidenummer 13">
            <a:extLst>
              <a:ext uri="{FF2B5EF4-FFF2-40B4-BE49-F238E27FC236}">
                <a16:creationId xmlns:a16="http://schemas.microsoft.com/office/drawing/2014/main" id="{16C93CA7-2EAF-50DA-8807-1F0439A86C8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8386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ørkegrå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6A3845F0-3DF9-4646-ABC5-AF439DC6FB63}"/>
              </a:ext>
            </a:extLst>
          </p:cNvPr>
          <p:cNvSpPr/>
          <p:nvPr userDrawn="1"/>
        </p:nvSpPr>
        <p:spPr>
          <a:xfrm>
            <a:off x="0" y="0"/>
            <a:ext cx="3348000" cy="685800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Pladsholder til tekst 3">
            <a:extLst>
              <a:ext uri="{FF2B5EF4-FFF2-40B4-BE49-F238E27FC236}">
                <a16:creationId xmlns:a16="http://schemas.microsoft.com/office/drawing/2014/main" id="{D7BD72E6-1F77-0F4F-99C7-CDE9FC9894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0000" y="1080000"/>
            <a:ext cx="7170484" cy="5025378"/>
          </a:xfrm>
        </p:spPr>
        <p:txBody>
          <a:bodyPr/>
          <a:lstStyle>
            <a:lvl1pPr>
              <a:spcBef>
                <a:spcPts val="600"/>
              </a:spcBef>
              <a:buClr>
                <a:srgbClr val="BF5D2B"/>
              </a:buClr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720000">
              <a:spcBef>
                <a:spcPts val="600"/>
              </a:spcBef>
              <a:buClr>
                <a:srgbClr val="BF5D2B"/>
              </a:buClr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 marL="1080000">
              <a:spcBef>
                <a:spcPts val="600"/>
              </a:spcBef>
              <a:buClr>
                <a:srgbClr val="BF5D2B"/>
              </a:buClr>
              <a:defRPr sz="1800">
                <a:solidFill>
                  <a:schemeClr val="tx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noProof="0"/>
              <a:t>Klik for at redigere teksttypografierne i masteren</a:t>
            </a:r>
          </a:p>
          <a:p>
            <a:pPr lvl="1"/>
            <a:r>
              <a:rPr lang="da-DK" noProof="0"/>
              <a:t>Andet niveau</a:t>
            </a:r>
          </a:p>
          <a:p>
            <a:pPr lvl="2"/>
            <a:r>
              <a:rPr lang="da-DK" noProof="0"/>
              <a:t>Tredje niveau</a:t>
            </a:r>
          </a:p>
          <a:p>
            <a:pPr lvl="2"/>
            <a:r>
              <a:rPr lang="da-DK" noProof="0"/>
              <a:t>Fjerde niveau</a:t>
            </a:r>
          </a:p>
        </p:txBody>
      </p:sp>
      <p:pic>
        <p:nvPicPr>
          <p:cNvPr id="10" name="Billede 9">
            <a:extLst>
              <a:ext uri="{FF2B5EF4-FFF2-40B4-BE49-F238E27FC236}">
                <a16:creationId xmlns:a16="http://schemas.microsoft.com/office/drawing/2014/main" id="{F6A1BB6E-EC89-00EC-1863-EE7E722BB6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168400" cy="2400300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75FAD132-7247-4943-8756-FB1B42F44D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1" y="1080000"/>
            <a:ext cx="2595600" cy="1477328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a-DK" noProof="0"/>
              <a:t>Klik for at redigere i masteren</a:t>
            </a:r>
          </a:p>
        </p:txBody>
      </p:sp>
      <p:cxnSp>
        <p:nvCxnSpPr>
          <p:cNvPr id="7" name="Lige forbindelse 6">
            <a:extLst>
              <a:ext uri="{FF2B5EF4-FFF2-40B4-BE49-F238E27FC236}">
                <a16:creationId xmlns:a16="http://schemas.microsoft.com/office/drawing/2014/main" id="{31460BB7-C149-8A03-E6D5-628E13B4E6FD}"/>
              </a:ext>
            </a:extLst>
          </p:cNvPr>
          <p:cNvCxnSpPr>
            <a:cxnSpLocks/>
          </p:cNvCxnSpPr>
          <p:nvPr userDrawn="1"/>
        </p:nvCxnSpPr>
        <p:spPr>
          <a:xfrm>
            <a:off x="11954933" y="6618935"/>
            <a:ext cx="0" cy="239065"/>
          </a:xfrm>
          <a:prstGeom prst="line">
            <a:avLst/>
          </a:prstGeom>
          <a:ln w="952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Pladsholder til dato 12">
            <a:extLst>
              <a:ext uri="{FF2B5EF4-FFF2-40B4-BE49-F238E27FC236}">
                <a16:creationId xmlns:a16="http://schemas.microsoft.com/office/drawing/2014/main" id="{16E36FD1-C384-39DD-D851-CEAAE49821A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EC0A0BF-7B91-CA4B-8F82-F2671ECE25F6}" type="datetime1">
              <a:rPr lang="da-DK" smtClean="0"/>
              <a:t>16-05-2024</a:t>
            </a:fld>
            <a:endParaRPr lang="en-GB"/>
          </a:p>
        </p:txBody>
      </p:sp>
      <p:sp>
        <p:nvSpPr>
          <p:cNvPr id="14" name="Pladsholder til sidefod 13">
            <a:extLst>
              <a:ext uri="{FF2B5EF4-FFF2-40B4-BE49-F238E27FC236}">
                <a16:creationId xmlns:a16="http://schemas.microsoft.com/office/drawing/2014/main" id="{F0EFBCBA-5174-D396-A86C-279A2B7EC9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15" name="Pladsholder til slidenummer 14">
            <a:extLst>
              <a:ext uri="{FF2B5EF4-FFF2-40B4-BE49-F238E27FC236}">
                <a16:creationId xmlns:a16="http://schemas.microsoft.com/office/drawing/2014/main" id="{EAEA8D9B-B38F-BA8B-23C9-5C992D82F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52817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vid mellems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Placeholder 4">
            <a:extLst>
              <a:ext uri="{FF2B5EF4-FFF2-40B4-BE49-F238E27FC236}">
                <a16:creationId xmlns:a16="http://schemas.microsoft.com/office/drawing/2014/main" id="{5D42539C-BC2B-874A-B803-8EE6FC932B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707" y="1800000"/>
            <a:ext cx="5825311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da-DK" noProof="0"/>
              <a:t>Klik for at redigere i masteren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E6ED57F4-E581-D44C-98C4-FFCF92313E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8382" y="6321600"/>
            <a:ext cx="3878820" cy="237600"/>
          </a:xfrm>
          <a:prstGeom prst="rect">
            <a:avLst/>
          </a:prstGeom>
        </p:spPr>
      </p:pic>
      <p:pic>
        <p:nvPicPr>
          <p:cNvPr id="2" name="Billede 1">
            <a:extLst>
              <a:ext uri="{FF2B5EF4-FFF2-40B4-BE49-F238E27FC236}">
                <a16:creationId xmlns:a16="http://schemas.microsoft.com/office/drawing/2014/main" id="{8148AD24-5C7E-A73C-74D4-690AB6AA56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-1"/>
            <a:ext cx="3338286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364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vid mellem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5858DF1F-1AD8-324B-8F2D-9520497FDD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9816" y="1819319"/>
            <a:ext cx="7920000" cy="1477328"/>
          </a:xfrm>
          <a:prstGeom prst="rect">
            <a:avLst/>
          </a:prstGeom>
        </p:spPr>
        <p:txBody>
          <a:bodyPr/>
          <a:lstStyle>
            <a:lvl1pPr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da-DK" noProof="0"/>
              <a:t>Klik for at redigere i masteren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1FD27FD9-0D7C-9845-B78D-4F6847E5A2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8382" y="6321600"/>
            <a:ext cx="3878820" cy="2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5827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ørkegrå mellemside 1"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Placeholder 4">
            <a:extLst>
              <a:ext uri="{FF2B5EF4-FFF2-40B4-BE49-F238E27FC236}">
                <a16:creationId xmlns:a16="http://schemas.microsoft.com/office/drawing/2014/main" id="{5D42539C-BC2B-874A-B803-8EE6FC932B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707" y="1800000"/>
            <a:ext cx="5825311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da-DK" noProof="0"/>
              <a:t>Klik for at redigere i masteren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F9A2380B-6C1E-D7F5-F78D-F5F81E75E2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-1"/>
            <a:ext cx="3338286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208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vid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4">
            <a:extLst>
              <a:ext uri="{FF2B5EF4-FFF2-40B4-BE49-F238E27FC236}">
                <a16:creationId xmlns:a16="http://schemas.microsoft.com/office/drawing/2014/main" id="{428A49A8-7DC3-9A4F-9771-3C7CD60447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720000"/>
            <a:ext cx="9856357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da-DK" noProof="0"/>
              <a:t>Klik for at redigere i masteren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BFFC66B-5AED-2744-BFAE-4D029775E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1" y="1800000"/>
            <a:ext cx="4680000" cy="43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600"/>
              </a:spcBef>
              <a:defRPr>
                <a:solidFill>
                  <a:srgbClr val="343434"/>
                </a:solidFill>
              </a:defRPr>
            </a:lvl1pPr>
            <a:lvl2pPr marL="720000">
              <a:spcBef>
                <a:spcPts val="600"/>
              </a:spcBef>
              <a:defRPr>
                <a:solidFill>
                  <a:srgbClr val="343434"/>
                </a:solidFill>
              </a:defRPr>
            </a:lvl2pPr>
            <a:lvl3pPr marL="1080000">
              <a:spcBef>
                <a:spcPts val="600"/>
              </a:spcBef>
              <a:defRPr sz="1800">
                <a:solidFill>
                  <a:srgbClr val="343434"/>
                </a:solidFill>
              </a:defRPr>
            </a:lvl3pPr>
          </a:lstStyle>
          <a:p>
            <a:pPr lvl="0"/>
            <a:r>
              <a:rPr lang="da-DK" noProof="0"/>
              <a:t>Klik for at redigere teksttypografierne i masteren</a:t>
            </a:r>
          </a:p>
          <a:p>
            <a:pPr lvl="1"/>
            <a:r>
              <a:rPr lang="da-DK" noProof="0"/>
              <a:t>Andet niveau</a:t>
            </a:r>
          </a:p>
          <a:p>
            <a:pPr lvl="2"/>
            <a:r>
              <a:rPr lang="da-DK" noProof="0"/>
              <a:t>Tredje niveau</a:t>
            </a:r>
          </a:p>
          <a:p>
            <a:pPr lvl="2"/>
            <a:r>
              <a:rPr lang="da-DK" noProof="0"/>
              <a:t>Fjerde niveau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C82B20-F43C-1945-B421-5A11B0AE818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16357" y="1800000"/>
            <a:ext cx="4680000" cy="43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600"/>
              </a:spcBef>
              <a:defRPr>
                <a:solidFill>
                  <a:srgbClr val="343434"/>
                </a:solidFill>
              </a:defRPr>
            </a:lvl1pPr>
            <a:lvl2pPr marL="720000">
              <a:spcBef>
                <a:spcPts val="600"/>
              </a:spcBef>
              <a:defRPr>
                <a:solidFill>
                  <a:srgbClr val="343434"/>
                </a:solidFill>
              </a:defRPr>
            </a:lvl2pPr>
            <a:lvl3pPr marL="1080000">
              <a:spcBef>
                <a:spcPts val="600"/>
              </a:spcBef>
              <a:defRPr sz="1800">
                <a:solidFill>
                  <a:srgbClr val="343434"/>
                </a:solidFill>
              </a:defRPr>
            </a:lvl3pPr>
          </a:lstStyle>
          <a:p>
            <a:pPr lvl="0"/>
            <a:r>
              <a:rPr lang="da-DK" noProof="0"/>
              <a:t>Klik for at redigere teksttypografierne i masteren</a:t>
            </a:r>
          </a:p>
          <a:p>
            <a:pPr lvl="1"/>
            <a:r>
              <a:rPr lang="da-DK" noProof="0"/>
              <a:t>Andet niveau</a:t>
            </a:r>
          </a:p>
          <a:p>
            <a:pPr lvl="2"/>
            <a:r>
              <a:rPr lang="da-DK" noProof="0"/>
              <a:t>Tredje niveau</a:t>
            </a:r>
          </a:p>
          <a:p>
            <a:pPr lvl="2"/>
            <a:r>
              <a:rPr lang="da-DK" noProof="0"/>
              <a:t>Fjerde niveau</a:t>
            </a:r>
          </a:p>
        </p:txBody>
      </p:sp>
      <p:sp>
        <p:nvSpPr>
          <p:cNvPr id="8" name="Pladsholder til dato 7">
            <a:extLst>
              <a:ext uri="{FF2B5EF4-FFF2-40B4-BE49-F238E27FC236}">
                <a16:creationId xmlns:a16="http://schemas.microsoft.com/office/drawing/2014/main" id="{2E08A753-BCB9-AF7C-B2E7-E96AE441A1E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48FFF2D-3C5A-8E4F-A660-EFFB89650912}" type="datetime1">
              <a:rPr lang="da-DK" smtClean="0"/>
              <a:t>16-05-2024</a:t>
            </a:fld>
            <a:endParaRPr lang="en-GB"/>
          </a:p>
        </p:txBody>
      </p:sp>
      <p:sp>
        <p:nvSpPr>
          <p:cNvPr id="11" name="Pladsholder til sidefod 10">
            <a:extLst>
              <a:ext uri="{FF2B5EF4-FFF2-40B4-BE49-F238E27FC236}">
                <a16:creationId xmlns:a16="http://schemas.microsoft.com/office/drawing/2014/main" id="{A29B5240-8D55-E294-932C-E33FA9A3B5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13" name="Pladsholder til slidenummer 12">
            <a:extLst>
              <a:ext uri="{FF2B5EF4-FFF2-40B4-BE49-F238E27FC236}">
                <a16:creationId xmlns:a16="http://schemas.microsoft.com/office/drawing/2014/main" id="{5E4341C0-49C3-7B86-12E9-938EE4813FD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796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ørkegrå mellemside 2"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123F55A5-2250-9447-983C-563966C714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999" y="1800000"/>
            <a:ext cx="7920000" cy="1477328"/>
          </a:xfrm>
          <a:prstGeom prst="rect">
            <a:avLst/>
          </a:prstGeom>
        </p:spPr>
        <p:txBody>
          <a:bodyPr/>
          <a:lstStyle>
            <a:lvl1pPr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da-DK" noProof="0"/>
              <a:t>Klik for at redigere i masteren</a:t>
            </a:r>
          </a:p>
        </p:txBody>
      </p:sp>
      <p:pic>
        <p:nvPicPr>
          <p:cNvPr id="2" name="Billede 1">
            <a:extLst>
              <a:ext uri="{FF2B5EF4-FFF2-40B4-BE49-F238E27FC236}">
                <a16:creationId xmlns:a16="http://schemas.microsoft.com/office/drawing/2014/main" id="{564126CF-B12D-B644-F5D7-CF6556E3B5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1684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722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å mellemside 1">
    <p:bg>
      <p:bgPr>
        <a:solidFill>
          <a:srgbClr val="154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Placeholder 4">
            <a:extLst>
              <a:ext uri="{FF2B5EF4-FFF2-40B4-BE49-F238E27FC236}">
                <a16:creationId xmlns:a16="http://schemas.microsoft.com/office/drawing/2014/main" id="{5D42539C-BC2B-874A-B803-8EE6FC932B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707" y="1800000"/>
            <a:ext cx="5825311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da-DK" noProof="0"/>
              <a:t>Klik for at redigere i masteren</a:t>
            </a:r>
          </a:p>
        </p:txBody>
      </p:sp>
      <p:pic>
        <p:nvPicPr>
          <p:cNvPr id="2" name="Billede 1">
            <a:extLst>
              <a:ext uri="{FF2B5EF4-FFF2-40B4-BE49-F238E27FC236}">
                <a16:creationId xmlns:a16="http://schemas.microsoft.com/office/drawing/2014/main" id="{D90CD27B-2BF9-1B4A-5E3C-9DF9F8261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-1"/>
            <a:ext cx="3338286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755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å mellemside 2">
    <p:bg>
      <p:bgPr>
        <a:solidFill>
          <a:srgbClr val="154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EDFBEEBD-1E10-C64A-9B2F-189B884F45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999" y="1800000"/>
            <a:ext cx="7920000" cy="1477328"/>
          </a:xfrm>
          <a:prstGeom prst="rect">
            <a:avLst/>
          </a:prstGeom>
        </p:spPr>
        <p:txBody>
          <a:bodyPr/>
          <a:lstStyle>
            <a:lvl1pPr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da-DK" noProof="0"/>
              <a:t>Klik for at redigere i masteren</a:t>
            </a:r>
            <a:endParaRPr lang="da-DK"/>
          </a:p>
        </p:txBody>
      </p:sp>
      <p:pic>
        <p:nvPicPr>
          <p:cNvPr id="2" name="Billede 1">
            <a:extLst>
              <a:ext uri="{FF2B5EF4-FFF2-40B4-BE49-F238E27FC236}">
                <a16:creationId xmlns:a16="http://schemas.microsoft.com/office/drawing/2014/main" id="{F49F8D58-1194-068C-9F13-E601D928DE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1684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778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ys blå mellemside 1">
    <p:bg>
      <p:bgPr>
        <a:solidFill>
          <a:srgbClr val="2B6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Placeholder 4">
            <a:extLst>
              <a:ext uri="{FF2B5EF4-FFF2-40B4-BE49-F238E27FC236}">
                <a16:creationId xmlns:a16="http://schemas.microsoft.com/office/drawing/2014/main" id="{5D42539C-BC2B-874A-B803-8EE6FC932B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707" y="1800000"/>
            <a:ext cx="5825311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da-DK" noProof="0"/>
              <a:t>Klik for at redigere i masteren</a:t>
            </a:r>
          </a:p>
        </p:txBody>
      </p:sp>
      <p:pic>
        <p:nvPicPr>
          <p:cNvPr id="2" name="Billede 1">
            <a:extLst>
              <a:ext uri="{FF2B5EF4-FFF2-40B4-BE49-F238E27FC236}">
                <a16:creationId xmlns:a16="http://schemas.microsoft.com/office/drawing/2014/main" id="{EDE9AEF0-569E-4407-B106-D5090607F0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-1"/>
            <a:ext cx="3338286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7137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ysblå mellemside 2">
    <p:bg>
      <p:bgPr>
        <a:solidFill>
          <a:srgbClr val="2B6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EDFBEEBD-1E10-C64A-9B2F-189B884F45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999" y="1800000"/>
            <a:ext cx="7920000" cy="1477328"/>
          </a:xfrm>
          <a:prstGeom prst="rect">
            <a:avLst/>
          </a:prstGeom>
        </p:spPr>
        <p:txBody>
          <a:bodyPr/>
          <a:lstStyle>
            <a:lvl1pPr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da-DK" noProof="0"/>
              <a:t>Klik for at redigere i masteren</a:t>
            </a:r>
            <a:endParaRPr lang="da-DK"/>
          </a:p>
        </p:txBody>
      </p:sp>
      <p:pic>
        <p:nvPicPr>
          <p:cNvPr id="2" name="Billede 1">
            <a:extLst>
              <a:ext uri="{FF2B5EF4-FFF2-40B4-BE49-F238E27FC236}">
                <a16:creationId xmlns:a16="http://schemas.microsoft.com/office/drawing/2014/main" id="{8EA1FC49-4426-FBBE-ABEA-ABAA2BB97B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1684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3960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Kontakt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kument 1">
            <a:extLst>
              <a:ext uri="{FF2B5EF4-FFF2-40B4-BE49-F238E27FC236}">
                <a16:creationId xmlns:a16="http://schemas.microsoft.com/office/drawing/2014/main" id="{5FF55FCC-7345-691B-2AEE-051CBC51B461}"/>
              </a:ext>
            </a:extLst>
          </p:cNvPr>
          <p:cNvSpPr/>
          <p:nvPr userDrawn="1"/>
        </p:nvSpPr>
        <p:spPr>
          <a:xfrm rot="10800000">
            <a:off x="0" y="2865119"/>
            <a:ext cx="12192000" cy="4009275"/>
          </a:xfrm>
          <a:prstGeom prst="flowChartDocument">
            <a:avLst/>
          </a:prstGeom>
          <a:solidFill>
            <a:srgbClr val="15475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EDFBEEBD-1E10-C64A-9B2F-189B884F45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999" y="1800000"/>
            <a:ext cx="7920000" cy="1477328"/>
          </a:xfrm>
          <a:prstGeom prst="rect">
            <a:avLst/>
          </a:prstGeom>
        </p:spPr>
        <p:txBody>
          <a:bodyPr/>
          <a:lstStyle>
            <a:lvl1pPr>
              <a:defRPr sz="4800" cap="none" baseline="0">
                <a:solidFill>
                  <a:srgbClr val="BF5D2B"/>
                </a:solidFill>
              </a:defRPr>
            </a:lvl1pPr>
          </a:lstStyle>
          <a:p>
            <a:r>
              <a:rPr lang="da-DK" noProof="0"/>
              <a:t>Klik for at redigere i masteren</a:t>
            </a:r>
            <a:endParaRPr lang="da-DK"/>
          </a:p>
        </p:txBody>
      </p:sp>
      <p:sp>
        <p:nvSpPr>
          <p:cNvPr id="9" name="Pladsholder til tekst 3">
            <a:extLst>
              <a:ext uri="{FF2B5EF4-FFF2-40B4-BE49-F238E27FC236}">
                <a16:creationId xmlns:a16="http://schemas.microsoft.com/office/drawing/2014/main" id="{63282B2D-EDC0-1744-AB89-A09556139B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8276" y="3646030"/>
            <a:ext cx="3744000" cy="2153971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400">
                <a:solidFill>
                  <a:schemeClr val="bg1"/>
                </a:solidFill>
              </a:defRPr>
            </a:lvl2pPr>
            <a:lvl3pPr marL="358775" indent="0">
              <a:buFontTx/>
              <a:buNone/>
              <a:defRPr sz="1400">
                <a:solidFill>
                  <a:schemeClr val="bg1"/>
                </a:solidFill>
              </a:defRPr>
            </a:lvl3pPr>
            <a:lvl4pPr marL="717550" indent="0">
              <a:buFontTx/>
              <a:buNone/>
              <a:defRPr sz="1400">
                <a:solidFill>
                  <a:schemeClr val="bg1"/>
                </a:solidFill>
              </a:defRPr>
            </a:lvl4pPr>
            <a:lvl5pPr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11" name="Pladsholder til tekst 3">
            <a:extLst>
              <a:ext uri="{FF2B5EF4-FFF2-40B4-BE49-F238E27FC236}">
                <a16:creationId xmlns:a16="http://schemas.microsoft.com/office/drawing/2014/main" id="{D9306688-7C4E-E347-974F-A4462CC48B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60995" y="3646030"/>
            <a:ext cx="3744000" cy="2153971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400">
                <a:solidFill>
                  <a:schemeClr val="bg1"/>
                </a:solidFill>
              </a:defRPr>
            </a:lvl2pPr>
            <a:lvl3pPr marL="358775" indent="0">
              <a:buFontTx/>
              <a:buNone/>
              <a:defRPr sz="1400">
                <a:solidFill>
                  <a:schemeClr val="bg1"/>
                </a:solidFill>
              </a:defRPr>
            </a:lvl3pPr>
            <a:lvl4pPr marL="717550" indent="0">
              <a:buFontTx/>
              <a:buNone/>
              <a:defRPr sz="1400">
                <a:solidFill>
                  <a:schemeClr val="bg1"/>
                </a:solidFill>
              </a:defRPr>
            </a:lvl4pPr>
            <a:lvl5pPr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pic>
        <p:nvPicPr>
          <p:cNvPr id="21" name="Billede 20">
            <a:extLst>
              <a:ext uri="{FF2B5EF4-FFF2-40B4-BE49-F238E27FC236}">
                <a16:creationId xmlns:a16="http://schemas.microsoft.com/office/drawing/2014/main" id="{AA8B83D0-C17B-C71B-3C60-F8907A4E50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9999" y="6268659"/>
            <a:ext cx="3852000" cy="23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220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side 2">
    <p:bg>
      <p:bgPr>
        <a:solidFill>
          <a:srgbClr val="154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EDFBEEBD-1E10-C64A-9B2F-189B884F45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999" y="1800000"/>
            <a:ext cx="7920000" cy="1477328"/>
          </a:xfrm>
          <a:prstGeom prst="rect">
            <a:avLst/>
          </a:prstGeom>
        </p:spPr>
        <p:txBody>
          <a:bodyPr/>
          <a:lstStyle>
            <a:lvl1pPr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da-DK" noProof="0"/>
              <a:t>Klik for at redigere i masteren</a:t>
            </a:r>
            <a:endParaRPr lang="da-DK"/>
          </a:p>
        </p:txBody>
      </p:sp>
      <p:pic>
        <p:nvPicPr>
          <p:cNvPr id="2" name="Billede 1">
            <a:extLst>
              <a:ext uri="{FF2B5EF4-FFF2-40B4-BE49-F238E27FC236}">
                <a16:creationId xmlns:a16="http://schemas.microsoft.com/office/drawing/2014/main" id="{F49F8D58-1194-068C-9F13-E601D928DE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168400" cy="2400300"/>
          </a:xfrm>
          <a:prstGeom prst="rect">
            <a:avLst/>
          </a:prstGeom>
        </p:spPr>
      </p:pic>
      <p:sp>
        <p:nvSpPr>
          <p:cNvPr id="5" name="Pladsholder til indhold 4">
            <a:extLst>
              <a:ext uri="{FF2B5EF4-FFF2-40B4-BE49-F238E27FC236}">
                <a16:creationId xmlns:a16="http://schemas.microsoft.com/office/drawing/2014/main" id="{2FE7B58A-3104-E532-AC1A-24DA39D6127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38275" y="3960000"/>
            <a:ext cx="7921625" cy="735013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361225" indent="0">
              <a:buFontTx/>
              <a:buNone/>
              <a:defRPr>
                <a:solidFill>
                  <a:schemeClr val="bg1"/>
                </a:solidFill>
              </a:defRPr>
            </a:lvl3pPr>
            <a:lvl4pPr marL="720000" indent="0">
              <a:buFontTx/>
              <a:buNone/>
              <a:defRPr>
                <a:solidFill>
                  <a:schemeClr val="bg1"/>
                </a:solidFill>
              </a:defRPr>
            </a:lvl4pPr>
            <a:lvl5pPr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noProof="0"/>
              <a:t>Klik for at redigere teksttypografierne i masteren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22DDEBE1-0CC5-31A6-3207-69FAB673F7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60000" y="5959493"/>
            <a:ext cx="2520000" cy="508032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4E200919-ED2B-096C-73B0-DC5F31A9934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39999" y="6247493"/>
            <a:ext cx="3852000" cy="23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814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vid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14DFB6E2-64E7-8142-9C16-FF850D4F84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1080000"/>
            <a:ext cx="3498679" cy="166199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343434"/>
                </a:solidFill>
              </a:defRPr>
            </a:lvl1pPr>
          </a:lstStyle>
          <a:p>
            <a:r>
              <a:rPr lang="da-DK" noProof="0"/>
              <a:t>Klik for at redigere i masteren</a:t>
            </a:r>
          </a:p>
        </p:txBody>
      </p:sp>
      <p:sp>
        <p:nvSpPr>
          <p:cNvPr id="3" name="Pladsholder til tekst 3">
            <a:extLst>
              <a:ext uri="{FF2B5EF4-FFF2-40B4-BE49-F238E27FC236}">
                <a16:creationId xmlns:a16="http://schemas.microsoft.com/office/drawing/2014/main" id="{32B8AAA8-0DE4-0140-84C9-9A0D444C0E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0000" y="1080000"/>
            <a:ext cx="7170484" cy="5025378"/>
          </a:xfrm>
        </p:spPr>
        <p:txBody>
          <a:bodyPr/>
          <a:lstStyle>
            <a:lvl1pPr>
              <a:spcBef>
                <a:spcPts val="600"/>
              </a:spcBef>
              <a:buClr>
                <a:srgbClr val="BF5D2B"/>
              </a:buClr>
              <a:defRPr>
                <a:solidFill>
                  <a:srgbClr val="343434"/>
                </a:solidFill>
              </a:defRPr>
            </a:lvl1pPr>
            <a:lvl2pPr marL="720000">
              <a:spcBef>
                <a:spcPts val="600"/>
              </a:spcBef>
              <a:buClr>
                <a:srgbClr val="BF5D2B"/>
              </a:buClr>
              <a:defRPr>
                <a:solidFill>
                  <a:srgbClr val="343434"/>
                </a:solidFill>
              </a:defRPr>
            </a:lvl2pPr>
            <a:lvl3pPr marL="1080000">
              <a:spcBef>
                <a:spcPts val="600"/>
              </a:spcBef>
              <a:buClr>
                <a:srgbClr val="BF5D2B"/>
              </a:buClr>
              <a:defRPr sz="1800">
                <a:solidFill>
                  <a:srgbClr val="343434"/>
                </a:solidFill>
              </a:defRPr>
            </a:lvl3pPr>
            <a:lvl5pPr marL="342900" indent="-3429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da-DK" noProof="0"/>
              <a:t>Klik for at redigere teksttypografierne i masteren</a:t>
            </a:r>
          </a:p>
          <a:p>
            <a:pPr lvl="1"/>
            <a:r>
              <a:rPr lang="da-DK" noProof="0"/>
              <a:t>Andet niveau</a:t>
            </a:r>
          </a:p>
          <a:p>
            <a:pPr lvl="2"/>
            <a:r>
              <a:rPr lang="da-DK" noProof="0"/>
              <a:t>Tredje niveau</a:t>
            </a:r>
          </a:p>
          <a:p>
            <a:pPr lvl="2"/>
            <a:r>
              <a:rPr lang="da-DK" noProof="0"/>
              <a:t>Fjerde niveau</a:t>
            </a:r>
          </a:p>
        </p:txBody>
      </p:sp>
      <p:sp>
        <p:nvSpPr>
          <p:cNvPr id="10" name="Pladsholder til dato 9">
            <a:extLst>
              <a:ext uri="{FF2B5EF4-FFF2-40B4-BE49-F238E27FC236}">
                <a16:creationId xmlns:a16="http://schemas.microsoft.com/office/drawing/2014/main" id="{5FB53F5E-23AB-0F2F-0254-E61B6F6B51E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4AED262-73EC-3F49-A853-632D7E83C1F1}" type="datetime1">
              <a:rPr lang="da-DK" smtClean="0"/>
              <a:t>16-05-2024</a:t>
            </a:fld>
            <a:endParaRPr lang="en-GB"/>
          </a:p>
        </p:txBody>
      </p:sp>
      <p:sp>
        <p:nvSpPr>
          <p:cNvPr id="11" name="Pladsholder til sidefod 10">
            <a:extLst>
              <a:ext uri="{FF2B5EF4-FFF2-40B4-BE49-F238E27FC236}">
                <a16:creationId xmlns:a16="http://schemas.microsoft.com/office/drawing/2014/main" id="{BEFC8083-65C1-9EC0-077C-893912995B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12" name="Pladsholder til slidenummer 11">
            <a:extLst>
              <a:ext uri="{FF2B5EF4-FFF2-40B4-BE49-F238E27FC236}">
                <a16:creationId xmlns:a16="http://schemas.microsoft.com/office/drawing/2014/main" id="{D09ACB56-0D0F-B0E1-DFDA-06DD2EA133A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438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vid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D943BCA5-A9D1-3C4A-B419-FA4758A25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1800000"/>
            <a:ext cx="3300965" cy="166199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>
                <a:solidFill>
                  <a:srgbClr val="343434"/>
                </a:solidFill>
              </a:defRPr>
            </a:lvl1pPr>
          </a:lstStyle>
          <a:p>
            <a:r>
              <a:rPr lang="da-DK" noProof="0"/>
              <a:t>Klik for at redigere i masteren</a:t>
            </a:r>
          </a:p>
        </p:txBody>
      </p:sp>
      <p:sp>
        <p:nvSpPr>
          <p:cNvPr id="9" name="Pladsholder til tekst 3">
            <a:extLst>
              <a:ext uri="{FF2B5EF4-FFF2-40B4-BE49-F238E27FC236}">
                <a16:creationId xmlns:a16="http://schemas.microsoft.com/office/drawing/2014/main" id="{54EA145E-2D74-D94E-BB16-46323B3937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40001" y="1800000"/>
            <a:ext cx="5983600" cy="4381135"/>
          </a:xfrm>
        </p:spPr>
        <p:txBody>
          <a:bodyPr/>
          <a:lstStyle>
            <a:lvl1pPr>
              <a:spcBef>
                <a:spcPts val="600"/>
              </a:spcBef>
              <a:buClr>
                <a:srgbClr val="BF5D2B"/>
              </a:buClr>
              <a:defRPr>
                <a:solidFill>
                  <a:srgbClr val="343434"/>
                </a:solidFill>
              </a:defRPr>
            </a:lvl1pPr>
            <a:lvl2pPr marL="720000">
              <a:spcBef>
                <a:spcPts val="600"/>
              </a:spcBef>
              <a:buClr>
                <a:srgbClr val="BF5D2B"/>
              </a:buClr>
              <a:defRPr>
                <a:solidFill>
                  <a:srgbClr val="343434"/>
                </a:solidFill>
              </a:defRPr>
            </a:lvl2pPr>
            <a:lvl3pPr marL="1080000">
              <a:spcBef>
                <a:spcPts val="600"/>
              </a:spcBef>
              <a:buClr>
                <a:srgbClr val="BF5D2B"/>
              </a:buClr>
              <a:defRPr sz="1800">
                <a:solidFill>
                  <a:srgbClr val="343434"/>
                </a:solidFill>
              </a:defRPr>
            </a:lvl3pPr>
            <a:lvl5pPr marL="342900" indent="-3429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da-DK" noProof="0"/>
              <a:t>Klik for at redigere teksttypografierne i masteren</a:t>
            </a:r>
          </a:p>
          <a:p>
            <a:pPr lvl="1"/>
            <a:r>
              <a:rPr lang="da-DK" noProof="0"/>
              <a:t>Andet niveau</a:t>
            </a:r>
          </a:p>
          <a:p>
            <a:pPr lvl="2"/>
            <a:r>
              <a:rPr lang="da-DK" noProof="0"/>
              <a:t>Tredje niveau</a:t>
            </a:r>
          </a:p>
          <a:p>
            <a:pPr lvl="2"/>
            <a:r>
              <a:rPr lang="da-DK" noProof="0"/>
              <a:t>Fjerde niveau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27A360FA-D560-0F86-F7D4-0FFB3454D1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11023600" y="0"/>
            <a:ext cx="1168400" cy="2400300"/>
          </a:xfrm>
          <a:prstGeom prst="rect">
            <a:avLst/>
          </a:prstGeom>
        </p:spPr>
      </p:pic>
      <p:cxnSp>
        <p:nvCxnSpPr>
          <p:cNvPr id="10" name="Lige forbindelse 9">
            <a:extLst>
              <a:ext uri="{FF2B5EF4-FFF2-40B4-BE49-F238E27FC236}">
                <a16:creationId xmlns:a16="http://schemas.microsoft.com/office/drawing/2014/main" id="{8A307DB3-A355-A079-D678-AEC59456B186}"/>
              </a:ext>
            </a:extLst>
          </p:cNvPr>
          <p:cNvCxnSpPr>
            <a:cxnSpLocks/>
          </p:cNvCxnSpPr>
          <p:nvPr userDrawn="1"/>
        </p:nvCxnSpPr>
        <p:spPr>
          <a:xfrm>
            <a:off x="11954933" y="6618935"/>
            <a:ext cx="0" cy="239065"/>
          </a:xfrm>
          <a:prstGeom prst="line">
            <a:avLst/>
          </a:prstGeom>
          <a:ln w="952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Pladsholder til dato 14">
            <a:extLst>
              <a:ext uri="{FF2B5EF4-FFF2-40B4-BE49-F238E27FC236}">
                <a16:creationId xmlns:a16="http://schemas.microsoft.com/office/drawing/2014/main" id="{7C5399E5-3534-91E8-9F8C-B0CC6D87E22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8F4105D-58C0-E543-808D-B57A2ED21C4D}" type="datetime1">
              <a:rPr lang="da-DK" smtClean="0"/>
              <a:t>16-05-2024</a:t>
            </a:fld>
            <a:endParaRPr lang="en-GB"/>
          </a:p>
        </p:txBody>
      </p:sp>
      <p:sp>
        <p:nvSpPr>
          <p:cNvPr id="16" name="Pladsholder til sidefod 15">
            <a:extLst>
              <a:ext uri="{FF2B5EF4-FFF2-40B4-BE49-F238E27FC236}">
                <a16:creationId xmlns:a16="http://schemas.microsoft.com/office/drawing/2014/main" id="{962C43D6-61CF-D952-9CBC-6E9A7A5B10A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17" name="Pladsholder til slidenummer 16">
            <a:extLst>
              <a:ext uri="{FF2B5EF4-FFF2-40B4-BE49-F238E27FC236}">
                <a16:creationId xmlns:a16="http://schemas.microsoft.com/office/drawing/2014/main" id="{95D5EE3D-13CA-2876-91CF-5247FED000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0700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vid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D943BCA5-A9D1-3C4A-B419-FA4758A25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1080000"/>
            <a:ext cx="6509793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/>
            </a:lvl1pPr>
          </a:lstStyle>
          <a:p>
            <a:r>
              <a:rPr lang="da-DK" noProof="0"/>
              <a:t>Klik for at redigere i masteren</a:t>
            </a:r>
          </a:p>
        </p:txBody>
      </p:sp>
      <p:sp>
        <p:nvSpPr>
          <p:cNvPr id="9" name="Pladsholder til tekst 3">
            <a:extLst>
              <a:ext uri="{FF2B5EF4-FFF2-40B4-BE49-F238E27FC236}">
                <a16:creationId xmlns:a16="http://schemas.microsoft.com/office/drawing/2014/main" id="{54EA145E-2D74-D94E-BB16-46323B3937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2880000"/>
            <a:ext cx="6509793" cy="3300083"/>
          </a:xfrm>
        </p:spPr>
        <p:txBody>
          <a:bodyPr/>
          <a:lstStyle>
            <a:lvl1pPr>
              <a:spcBef>
                <a:spcPts val="600"/>
              </a:spcBef>
              <a:buClr>
                <a:srgbClr val="BF5D2B"/>
              </a:buClr>
              <a:defRPr>
                <a:solidFill>
                  <a:srgbClr val="343434"/>
                </a:solidFill>
              </a:defRPr>
            </a:lvl1pPr>
            <a:lvl2pPr marL="720000">
              <a:spcBef>
                <a:spcPts val="600"/>
              </a:spcBef>
              <a:buClr>
                <a:srgbClr val="BF5D2B"/>
              </a:buClr>
              <a:defRPr>
                <a:solidFill>
                  <a:srgbClr val="343434"/>
                </a:solidFill>
              </a:defRPr>
            </a:lvl2pPr>
            <a:lvl3pPr marL="1080000">
              <a:spcBef>
                <a:spcPts val="600"/>
              </a:spcBef>
              <a:buClr>
                <a:srgbClr val="BF5D2B"/>
              </a:buClr>
              <a:defRPr sz="1800">
                <a:solidFill>
                  <a:srgbClr val="343434"/>
                </a:solidFill>
              </a:defRPr>
            </a:lvl3pPr>
            <a:lvl5pPr marL="342900" indent="-3429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da-DK" noProof="0"/>
              <a:t>Klik for at redigere teksttypografierne i masteren</a:t>
            </a:r>
          </a:p>
          <a:p>
            <a:pPr lvl="1"/>
            <a:r>
              <a:rPr lang="da-DK" noProof="0"/>
              <a:t>Andet niveau</a:t>
            </a:r>
          </a:p>
          <a:p>
            <a:pPr lvl="2"/>
            <a:r>
              <a:rPr lang="da-DK" noProof="0"/>
              <a:t>Tredje niveau</a:t>
            </a:r>
          </a:p>
          <a:p>
            <a:pPr lvl="2"/>
            <a:r>
              <a:rPr lang="da-DK" noProof="0"/>
              <a:t>Fjerde niveau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9FFD1AC3-9ADE-F29A-019D-48D9A7CC52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11023600" y="0"/>
            <a:ext cx="1168400" cy="2400300"/>
          </a:xfrm>
          <a:prstGeom prst="rect">
            <a:avLst/>
          </a:prstGeom>
        </p:spPr>
      </p:pic>
      <p:cxnSp>
        <p:nvCxnSpPr>
          <p:cNvPr id="2" name="Lige forbindelse 1">
            <a:extLst>
              <a:ext uri="{FF2B5EF4-FFF2-40B4-BE49-F238E27FC236}">
                <a16:creationId xmlns:a16="http://schemas.microsoft.com/office/drawing/2014/main" id="{524F326C-7414-77AC-BD5F-7D8950C8E310}"/>
              </a:ext>
            </a:extLst>
          </p:cNvPr>
          <p:cNvCxnSpPr>
            <a:cxnSpLocks/>
          </p:cNvCxnSpPr>
          <p:nvPr userDrawn="1"/>
        </p:nvCxnSpPr>
        <p:spPr>
          <a:xfrm>
            <a:off x="11954933" y="6618935"/>
            <a:ext cx="0" cy="239065"/>
          </a:xfrm>
          <a:prstGeom prst="line">
            <a:avLst/>
          </a:prstGeom>
          <a:ln w="952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Pladsholder til dato 11">
            <a:extLst>
              <a:ext uri="{FF2B5EF4-FFF2-40B4-BE49-F238E27FC236}">
                <a16:creationId xmlns:a16="http://schemas.microsoft.com/office/drawing/2014/main" id="{349A219E-65ED-C009-0D10-90F75B7DF0C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775F4C5-B776-C34C-BE75-AA97EF612CBB}" type="datetime1">
              <a:rPr lang="da-DK" smtClean="0"/>
              <a:t>16-05-2024</a:t>
            </a:fld>
            <a:endParaRPr lang="en-GB"/>
          </a:p>
        </p:txBody>
      </p:sp>
      <p:sp>
        <p:nvSpPr>
          <p:cNvPr id="13" name="Pladsholder til sidefod 12">
            <a:extLst>
              <a:ext uri="{FF2B5EF4-FFF2-40B4-BE49-F238E27FC236}">
                <a16:creationId xmlns:a16="http://schemas.microsoft.com/office/drawing/2014/main" id="{706EF088-4DD9-0EFE-B17B-E0DD6BA82C5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14" name="Pladsholder til slidenummer 13">
            <a:extLst>
              <a:ext uri="{FF2B5EF4-FFF2-40B4-BE49-F238E27FC236}">
                <a16:creationId xmlns:a16="http://schemas.microsoft.com/office/drawing/2014/main" id="{081F2FBE-13FC-8F52-BD72-C5A74D31B68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0834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vid slide 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027561F9-26F5-8C48-AFC8-F6C94E9AD0E0}"/>
              </a:ext>
            </a:extLst>
          </p:cNvPr>
          <p:cNvSpPr/>
          <p:nvPr userDrawn="1"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Lige forbindelse 5">
            <a:extLst>
              <a:ext uri="{FF2B5EF4-FFF2-40B4-BE49-F238E27FC236}">
                <a16:creationId xmlns:a16="http://schemas.microsoft.com/office/drawing/2014/main" id="{C4807FB2-DAF4-B7D0-CE11-01434BED68D3}"/>
              </a:ext>
            </a:extLst>
          </p:cNvPr>
          <p:cNvCxnSpPr>
            <a:cxnSpLocks/>
          </p:cNvCxnSpPr>
          <p:nvPr userDrawn="1"/>
        </p:nvCxnSpPr>
        <p:spPr>
          <a:xfrm>
            <a:off x="11954933" y="6618935"/>
            <a:ext cx="0" cy="239065"/>
          </a:xfrm>
          <a:prstGeom prst="line">
            <a:avLst/>
          </a:prstGeom>
          <a:ln w="952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Pladsholder til dato 9">
            <a:extLst>
              <a:ext uri="{FF2B5EF4-FFF2-40B4-BE49-F238E27FC236}">
                <a16:creationId xmlns:a16="http://schemas.microsoft.com/office/drawing/2014/main" id="{2FA9A78B-F9F6-E5B5-54E3-EE9FF1623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0EF20-F380-1F4B-BA7A-931DDB4F2504}" type="datetime1">
              <a:rPr lang="da-DK" smtClean="0"/>
              <a:t>16-05-2024</a:t>
            </a:fld>
            <a:endParaRPr lang="en-GB"/>
          </a:p>
        </p:txBody>
      </p:sp>
      <p:sp>
        <p:nvSpPr>
          <p:cNvPr id="11" name="Pladsholder til sidefod 10">
            <a:extLst>
              <a:ext uri="{FF2B5EF4-FFF2-40B4-BE49-F238E27FC236}">
                <a16:creationId xmlns:a16="http://schemas.microsoft.com/office/drawing/2014/main" id="{75A12590-BDD9-733D-C482-5F7D499C5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12" name="Pladsholder til slidenummer 11">
            <a:extLst>
              <a:ext uri="{FF2B5EF4-FFF2-40B4-BE49-F238E27FC236}">
                <a16:creationId xmlns:a16="http://schemas.microsoft.com/office/drawing/2014/main" id="{FA4C063E-ABD6-B6BC-DE08-BDD646060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5994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Hvid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D943BCA5-A9D1-3C4A-B419-FA4758A25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41822" y="720000"/>
            <a:ext cx="5915556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spcAft>
                <a:spcPts val="1200"/>
              </a:spcAft>
              <a:defRPr sz="2800"/>
            </a:lvl1pPr>
          </a:lstStyle>
          <a:p>
            <a:r>
              <a:rPr lang="da-DK" noProof="0"/>
              <a:t>Klik for at redigere i masteren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796DD888-E9EC-4E02-81C8-B7B492E052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11023600" y="0"/>
            <a:ext cx="1168400" cy="2400300"/>
          </a:xfrm>
          <a:prstGeom prst="rect">
            <a:avLst/>
          </a:prstGeom>
        </p:spPr>
      </p:pic>
      <p:sp>
        <p:nvSpPr>
          <p:cNvPr id="12" name="Pladsholder til billede 11">
            <a:extLst>
              <a:ext uri="{FF2B5EF4-FFF2-40B4-BE49-F238E27FC236}">
                <a16:creationId xmlns:a16="http://schemas.microsoft.com/office/drawing/2014/main" id="{3E8FA4C9-F9B2-4D3F-C3AA-19AE988B04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75600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a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8896007-EFA9-FB1D-FC40-52612A5A455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841822" y="1800000"/>
            <a:ext cx="6640644" cy="4333157"/>
          </a:xfrm>
        </p:spPr>
        <p:txBody>
          <a:bodyPr/>
          <a:lstStyle>
            <a:lvl2pPr marL="720000">
              <a:spcBef>
                <a:spcPts val="600"/>
              </a:spcBef>
              <a:defRPr/>
            </a:lvl2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3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</p:txBody>
      </p:sp>
      <p:cxnSp>
        <p:nvCxnSpPr>
          <p:cNvPr id="2" name="Lige forbindelse 1">
            <a:extLst>
              <a:ext uri="{FF2B5EF4-FFF2-40B4-BE49-F238E27FC236}">
                <a16:creationId xmlns:a16="http://schemas.microsoft.com/office/drawing/2014/main" id="{6FCB5E4D-9007-01D3-A593-BD3578E23FF5}"/>
              </a:ext>
            </a:extLst>
          </p:cNvPr>
          <p:cNvCxnSpPr>
            <a:cxnSpLocks/>
          </p:cNvCxnSpPr>
          <p:nvPr userDrawn="1"/>
        </p:nvCxnSpPr>
        <p:spPr>
          <a:xfrm>
            <a:off x="11954933" y="6618935"/>
            <a:ext cx="0" cy="239065"/>
          </a:xfrm>
          <a:prstGeom prst="line">
            <a:avLst/>
          </a:prstGeom>
          <a:ln w="952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Pladsholder til dato 12">
            <a:extLst>
              <a:ext uri="{FF2B5EF4-FFF2-40B4-BE49-F238E27FC236}">
                <a16:creationId xmlns:a16="http://schemas.microsoft.com/office/drawing/2014/main" id="{4C2F6B8E-60BF-6AD6-6314-812B1A40DA1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4815E30-6BC2-6340-A14A-C8DC68DA7E8A}" type="datetime1">
              <a:rPr lang="da-DK" smtClean="0"/>
              <a:t>16-05-2024</a:t>
            </a:fld>
            <a:endParaRPr lang="en-GB"/>
          </a:p>
        </p:txBody>
      </p:sp>
      <p:sp>
        <p:nvSpPr>
          <p:cNvPr id="14" name="Pladsholder til sidefod 13">
            <a:extLst>
              <a:ext uri="{FF2B5EF4-FFF2-40B4-BE49-F238E27FC236}">
                <a16:creationId xmlns:a16="http://schemas.microsoft.com/office/drawing/2014/main" id="{5DF8C4B2-20B3-A074-8048-894F4A3EAE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15" name="Pladsholder til slidenummer 14">
            <a:extLst>
              <a:ext uri="{FF2B5EF4-FFF2-40B4-BE49-F238E27FC236}">
                <a16:creationId xmlns:a16="http://schemas.microsoft.com/office/drawing/2014/main" id="{B55FCD46-4218-A74F-8005-7EE6E99038A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5218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å slide 1">
    <p:bg>
      <p:bgPr>
        <a:solidFill>
          <a:srgbClr val="DEDD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F550DC7-A416-CF41-A483-9ADA70B39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1800000"/>
            <a:ext cx="9856357" cy="43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>
              <a:spcBef>
                <a:spcPts val="600"/>
              </a:spcBef>
              <a:buClr>
                <a:srgbClr val="BF5D2B"/>
              </a:buClr>
              <a:buFont typeface="Arial" panose="020B0604020202020204" pitchFamily="34" charset="0"/>
              <a:buChar char="•"/>
              <a:defRPr>
                <a:solidFill>
                  <a:srgbClr val="343434"/>
                </a:solidFill>
              </a:defRPr>
            </a:lvl1pPr>
            <a:lvl2pPr marL="720000" indent="-358775">
              <a:spcBef>
                <a:spcPts val="600"/>
              </a:spcBef>
              <a:buClr>
                <a:srgbClr val="BF5D2B"/>
              </a:buClr>
              <a:tabLst/>
              <a:defRPr>
                <a:solidFill>
                  <a:srgbClr val="343434"/>
                </a:solidFill>
              </a:defRPr>
            </a:lvl2pPr>
            <a:lvl3pPr marL="1080000" indent="-360000">
              <a:spcBef>
                <a:spcPts val="600"/>
              </a:spcBef>
              <a:buClr>
                <a:srgbClr val="BF5D2B"/>
              </a:buClr>
              <a:tabLst/>
              <a:defRPr sz="1800">
                <a:solidFill>
                  <a:srgbClr val="343434"/>
                </a:solidFill>
              </a:defRPr>
            </a:lvl3pPr>
          </a:lstStyle>
          <a:p>
            <a:pPr lvl="0"/>
            <a:r>
              <a:rPr lang="da-DK" noProof="0"/>
              <a:t>Klik for at redigere teksttypografierne i masteren</a:t>
            </a:r>
          </a:p>
          <a:p>
            <a:pPr lvl="1"/>
            <a:r>
              <a:rPr lang="da-DK" noProof="0"/>
              <a:t>Andet niveau</a:t>
            </a:r>
          </a:p>
          <a:p>
            <a:pPr lvl="2"/>
            <a:r>
              <a:rPr lang="da-DK" noProof="0"/>
              <a:t>Tredje niveau</a:t>
            </a:r>
          </a:p>
          <a:p>
            <a:pPr lvl="3"/>
            <a:r>
              <a:rPr lang="da-DK" noProof="0"/>
              <a:t>Fjerde niveau</a:t>
            </a:r>
          </a:p>
        </p:txBody>
      </p:sp>
      <p:sp>
        <p:nvSpPr>
          <p:cNvPr id="9" name="Title Placeholder 4">
            <a:extLst>
              <a:ext uri="{FF2B5EF4-FFF2-40B4-BE49-F238E27FC236}">
                <a16:creationId xmlns:a16="http://schemas.microsoft.com/office/drawing/2014/main" id="{428A49A8-7DC3-9A4F-9771-3C7CD60447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720000"/>
            <a:ext cx="9856357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da-DK" noProof="0"/>
              <a:t>Klik for at redigere i masteren</a:t>
            </a:r>
          </a:p>
        </p:txBody>
      </p:sp>
      <p:sp>
        <p:nvSpPr>
          <p:cNvPr id="10" name="Pladsholder til dato 9">
            <a:extLst>
              <a:ext uri="{FF2B5EF4-FFF2-40B4-BE49-F238E27FC236}">
                <a16:creationId xmlns:a16="http://schemas.microsoft.com/office/drawing/2014/main" id="{D8BECA75-B946-DFB2-AA57-1CB34E4ED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67F29-10DD-7E4D-B8E2-DAF144A34C16}" type="datetime1">
              <a:rPr lang="da-DK" smtClean="0"/>
              <a:t>16-05-2024</a:t>
            </a:fld>
            <a:endParaRPr lang="en-GB"/>
          </a:p>
        </p:txBody>
      </p:sp>
      <p:sp>
        <p:nvSpPr>
          <p:cNvPr id="11" name="Pladsholder til sidefod 10">
            <a:extLst>
              <a:ext uri="{FF2B5EF4-FFF2-40B4-BE49-F238E27FC236}">
                <a16:creationId xmlns:a16="http://schemas.microsoft.com/office/drawing/2014/main" id="{4965840C-AC66-1DBE-0FEC-691E0AF51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12" name="Pladsholder til slidenummer 11">
            <a:extLst>
              <a:ext uri="{FF2B5EF4-FFF2-40B4-BE49-F238E27FC236}">
                <a16:creationId xmlns:a16="http://schemas.microsoft.com/office/drawing/2014/main" id="{3D52BEA7-8347-3B49-4F34-7C6B0E0DE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3982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000" y="1800000"/>
            <a:ext cx="9856357" cy="43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noProof="0"/>
              <a:t>Klik for at redigere teksttypografierne i masteren</a:t>
            </a:r>
          </a:p>
          <a:p>
            <a:pPr lvl="2"/>
            <a:r>
              <a:rPr lang="da-DK" noProof="0"/>
              <a:t>Andet niveau</a:t>
            </a:r>
          </a:p>
          <a:p>
            <a:pPr lvl="3"/>
            <a:r>
              <a:rPr lang="da-DK" noProof="0"/>
              <a:t>Tredje niveau</a:t>
            </a:r>
          </a:p>
          <a:p>
            <a:pPr lvl="3"/>
            <a:r>
              <a:rPr lang="da-DK" noProof="0"/>
              <a:t>Fjerde niveau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BB6D30-42BF-CA45-976E-18C42243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720000"/>
            <a:ext cx="9856357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da-DK" noProof="0"/>
              <a:t>Klik for at redigere i masteren</a:t>
            </a:r>
            <a:endParaRPr lang="da-DK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353ABAA6-7C5D-2CBB-31AC-8EF43A134388}"/>
              </a:ext>
            </a:extLst>
          </p:cNvPr>
          <p:cNvPicPr>
            <a:picLocks noChangeAspect="1"/>
          </p:cNvPicPr>
          <p:nvPr userDrawn="1"/>
        </p:nvPicPr>
        <p:blipFill>
          <a:blip r:embed="rId38"/>
          <a:stretch>
            <a:fillRect/>
          </a:stretch>
        </p:blipFill>
        <p:spPr>
          <a:xfrm>
            <a:off x="0" y="0"/>
            <a:ext cx="1168400" cy="2400300"/>
          </a:xfrm>
          <a:prstGeom prst="rect">
            <a:avLst/>
          </a:prstGeom>
        </p:spPr>
      </p:pic>
      <p:cxnSp>
        <p:nvCxnSpPr>
          <p:cNvPr id="4" name="Lige forbindelse 3">
            <a:extLst>
              <a:ext uri="{FF2B5EF4-FFF2-40B4-BE49-F238E27FC236}">
                <a16:creationId xmlns:a16="http://schemas.microsoft.com/office/drawing/2014/main" id="{E0187A9D-0DE5-6181-6C0D-12800CC53580}"/>
              </a:ext>
            </a:extLst>
          </p:cNvPr>
          <p:cNvCxnSpPr>
            <a:cxnSpLocks/>
          </p:cNvCxnSpPr>
          <p:nvPr userDrawn="1"/>
        </p:nvCxnSpPr>
        <p:spPr>
          <a:xfrm>
            <a:off x="11954933" y="6618935"/>
            <a:ext cx="0" cy="239065"/>
          </a:xfrm>
          <a:prstGeom prst="line">
            <a:avLst/>
          </a:prstGeom>
          <a:ln w="952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ladsholder til dato 33">
            <a:extLst>
              <a:ext uri="{FF2B5EF4-FFF2-40B4-BE49-F238E27FC236}">
                <a16:creationId xmlns:a16="http://schemas.microsoft.com/office/drawing/2014/main" id="{52560EC3-C564-7D2C-3E25-B5570F0A30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33300" y="6557851"/>
            <a:ext cx="925400" cy="182562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6515F99-2CDE-0E46-B3E0-BC9AA1846884}" type="datetime1">
              <a:rPr lang="da-DK" smtClean="0"/>
              <a:t>16-05-2024</a:t>
            </a:fld>
            <a:endParaRPr lang="en-GB"/>
          </a:p>
        </p:txBody>
      </p:sp>
      <p:sp>
        <p:nvSpPr>
          <p:cNvPr id="9" name="Pladsholder til sidefod 34">
            <a:extLst>
              <a:ext uri="{FF2B5EF4-FFF2-40B4-BE49-F238E27FC236}">
                <a16:creationId xmlns:a16="http://schemas.microsoft.com/office/drawing/2014/main" id="{93A74E4A-F71B-4F89-2B52-996CFE61B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345" y="6557851"/>
            <a:ext cx="1750115" cy="182562"/>
          </a:xfrm>
          <a:prstGeom prst="rect">
            <a:avLst/>
          </a:prstGeom>
        </p:spPr>
        <p:txBody>
          <a:bodyPr/>
          <a:lstStyle>
            <a:lvl1pPr algn="l">
              <a:defRPr sz="800" cap="all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10" name="Pladsholder til slidenummer 35">
            <a:extLst>
              <a:ext uri="{FF2B5EF4-FFF2-40B4-BE49-F238E27FC236}">
                <a16:creationId xmlns:a16="http://schemas.microsoft.com/office/drawing/2014/main" id="{3813305E-16A2-1B20-40D8-1AC807D54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5251" y="6567126"/>
            <a:ext cx="1944404" cy="215444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06AC9228-041E-BE4C-A177-9A7A550E9A48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96" r:id="rId2"/>
    <p:sldLayoutId id="2147483851" r:id="rId3"/>
    <p:sldLayoutId id="2147483818" r:id="rId4"/>
    <p:sldLayoutId id="2147483822" r:id="rId5"/>
    <p:sldLayoutId id="2147483855" r:id="rId6"/>
    <p:sldLayoutId id="2147483788" r:id="rId7"/>
    <p:sldLayoutId id="2147483882" r:id="rId8"/>
    <p:sldLayoutId id="2147483876" r:id="rId9"/>
    <p:sldLayoutId id="2147483877" r:id="rId10"/>
    <p:sldLayoutId id="2147483878" r:id="rId11"/>
    <p:sldLayoutId id="2147483879" r:id="rId12"/>
    <p:sldLayoutId id="2147483880" r:id="rId13"/>
    <p:sldLayoutId id="2147483881" r:id="rId14"/>
    <p:sldLayoutId id="2147483816" r:id="rId15"/>
    <p:sldLayoutId id="2147483865" r:id="rId16"/>
    <p:sldLayoutId id="2147483826" r:id="rId17"/>
    <p:sldLayoutId id="2147483827" r:id="rId18"/>
    <p:sldLayoutId id="2147483859" r:id="rId19"/>
    <p:sldLayoutId id="2147483870" r:id="rId20"/>
    <p:sldLayoutId id="2147483764" r:id="rId21"/>
    <p:sldLayoutId id="2147483854" r:id="rId22"/>
    <p:sldLayoutId id="2147483812" r:id="rId23"/>
    <p:sldLayoutId id="2147483823" r:id="rId24"/>
    <p:sldLayoutId id="2147483856" r:id="rId25"/>
    <p:sldLayoutId id="2147483869" r:id="rId26"/>
    <p:sldLayoutId id="2147483862" r:id="rId27"/>
    <p:sldLayoutId id="2147483863" r:id="rId28"/>
    <p:sldLayoutId id="2147483835" r:id="rId29"/>
    <p:sldLayoutId id="2147483861" r:id="rId30"/>
    <p:sldLayoutId id="2147483837" r:id="rId31"/>
    <p:sldLayoutId id="2147483803" r:id="rId32"/>
    <p:sldLayoutId id="2147483873" r:id="rId33"/>
    <p:sldLayoutId id="2147483874" r:id="rId34"/>
    <p:sldLayoutId id="2147483885" r:id="rId35"/>
    <p:sldLayoutId id="2147483883" r:id="rId36"/>
  </p:sldLayoutIdLst>
  <p:hf hdr="0"/>
  <p:txStyles>
    <p:titleStyle>
      <a:lvl1pPr marL="0" algn="l" defTabSz="457200" rtl="0" eaLnBrk="1" latinLnBrk="0" hangingPunct="1">
        <a:lnSpc>
          <a:spcPct val="100000"/>
        </a:lnSpc>
        <a:spcBef>
          <a:spcPct val="0"/>
        </a:spcBef>
        <a:buNone/>
        <a:defRPr lang="en-US" sz="3600" b="1" i="0" kern="1200" cap="none" baseline="0" dirty="0">
          <a:solidFill>
            <a:srgbClr val="343434"/>
          </a:solidFill>
          <a:latin typeface="Arial Black" panose="020B0604020202020204" pitchFamily="34" charset="0"/>
          <a:ea typeface="+mn-ea"/>
          <a:cs typeface="Arial Black" panose="020B0604020202020204" pitchFamily="34" charset="0"/>
        </a:defRPr>
      </a:lvl1pPr>
    </p:titleStyle>
    <p:bodyStyle>
      <a:lvl1pPr marL="360000" indent="-360000" algn="l" defTabSz="457200" rtl="0" eaLnBrk="1" latinLnBrk="0" hangingPunct="1">
        <a:lnSpc>
          <a:spcPct val="114000"/>
        </a:lnSpc>
        <a:spcBef>
          <a:spcPts val="600"/>
        </a:spcBef>
        <a:buClr>
          <a:srgbClr val="D76432"/>
        </a:buClr>
        <a:buFont typeface="Arial" panose="020B0604020202020204" pitchFamily="34" charset="0"/>
        <a:buChar char="•"/>
        <a:defRPr sz="2400" kern="1200">
          <a:solidFill>
            <a:srgbClr val="343434"/>
          </a:solidFill>
          <a:latin typeface="Arial"/>
          <a:ea typeface="+mn-ea"/>
          <a:cs typeface="Arial"/>
        </a:defRPr>
      </a:lvl1pPr>
      <a:lvl2pPr marL="327538" indent="-360000" algn="l" defTabSz="457200" rtl="0" eaLnBrk="1" latinLnBrk="0" hangingPunct="1">
        <a:lnSpc>
          <a:spcPct val="114000"/>
        </a:lnSpc>
        <a:spcBef>
          <a:spcPts val="1176"/>
        </a:spcBef>
        <a:buClr>
          <a:srgbClr val="D76432"/>
        </a:buClr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720000" indent="-358775" algn="l" defTabSz="457200" rtl="0" eaLnBrk="1" latinLnBrk="0" hangingPunct="1">
        <a:lnSpc>
          <a:spcPct val="114000"/>
        </a:lnSpc>
        <a:spcBef>
          <a:spcPts val="600"/>
        </a:spcBef>
        <a:buClr>
          <a:srgbClr val="D76432"/>
        </a:buClr>
        <a:buFont typeface="Arial" panose="020B0604020202020204" pitchFamily="34" charset="0"/>
        <a:buChar char="•"/>
        <a:tabLst/>
        <a:defRPr sz="2000" kern="1200">
          <a:solidFill>
            <a:srgbClr val="343434"/>
          </a:solidFill>
          <a:latin typeface="Arial"/>
          <a:ea typeface="+mn-ea"/>
          <a:cs typeface="Arial"/>
        </a:defRPr>
      </a:lvl3pPr>
      <a:lvl4pPr marL="1080000" indent="-360000" algn="l" defTabSz="457200" rtl="0" eaLnBrk="1" latinLnBrk="0" hangingPunct="1">
        <a:lnSpc>
          <a:spcPct val="114000"/>
        </a:lnSpc>
        <a:spcBef>
          <a:spcPts val="600"/>
        </a:spcBef>
        <a:buClr>
          <a:srgbClr val="D76432"/>
        </a:buClr>
        <a:buFont typeface="Arial" panose="020B0604020202020204" pitchFamily="34" charset="0"/>
        <a:buChar char="•"/>
        <a:tabLst/>
        <a:defRPr sz="1800" kern="1200">
          <a:solidFill>
            <a:srgbClr val="343434"/>
          </a:solidFill>
          <a:latin typeface="Arial"/>
          <a:ea typeface="+mn-ea"/>
          <a:cs typeface="Arial"/>
        </a:defRPr>
      </a:lvl4pPr>
      <a:lvl5pPr marL="0" indent="0" algn="l" defTabSz="457200" rtl="0" eaLnBrk="1" latinLnBrk="0" hangingPunct="1">
        <a:lnSpc>
          <a:spcPct val="114000"/>
        </a:lnSpc>
        <a:spcBef>
          <a:spcPct val="20000"/>
        </a:spcBef>
        <a:buClr>
          <a:srgbClr val="D76432"/>
        </a:buClr>
        <a:buFont typeface="Arial" panose="020B0604020202020204" pitchFamily="34" charset="0"/>
        <a:buNone/>
        <a:tabLst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3.xml"/><Relationship Id="rId21" Type="http://schemas.openxmlformats.org/officeDocument/2006/relationships/customXml" Target="../ink/ink19.xml"/><Relationship Id="rId42" Type="http://schemas.openxmlformats.org/officeDocument/2006/relationships/customXml" Target="../ink/ink39.xml"/><Relationship Id="rId47" Type="http://schemas.openxmlformats.org/officeDocument/2006/relationships/customXml" Target="../ink/ink43.xml"/><Relationship Id="rId63" Type="http://schemas.openxmlformats.org/officeDocument/2006/relationships/customXml" Target="../ink/ink57.xml"/><Relationship Id="rId68" Type="http://schemas.openxmlformats.org/officeDocument/2006/relationships/customXml" Target="../ink/ink62.xml"/><Relationship Id="rId16" Type="http://schemas.openxmlformats.org/officeDocument/2006/relationships/customXml" Target="../ink/ink14.xml"/><Relationship Id="rId11" Type="http://schemas.openxmlformats.org/officeDocument/2006/relationships/customXml" Target="../ink/ink9.xml"/><Relationship Id="rId32" Type="http://schemas.openxmlformats.org/officeDocument/2006/relationships/customXml" Target="../ink/ink29.xml"/><Relationship Id="rId37" Type="http://schemas.openxmlformats.org/officeDocument/2006/relationships/customXml" Target="../ink/ink34.xml"/><Relationship Id="rId53" Type="http://schemas.openxmlformats.org/officeDocument/2006/relationships/image" Target="../media/image22.png"/><Relationship Id="rId58" Type="http://schemas.openxmlformats.org/officeDocument/2006/relationships/image" Target="../media/image23.png"/><Relationship Id="rId74" Type="http://schemas.openxmlformats.org/officeDocument/2006/relationships/customXml" Target="../ink/ink68.xml"/><Relationship Id="rId79" Type="http://schemas.openxmlformats.org/officeDocument/2006/relationships/image" Target="../media/image15.jpeg"/><Relationship Id="rId5" Type="http://schemas.openxmlformats.org/officeDocument/2006/relationships/customXml" Target="../ink/ink3.xml"/><Relationship Id="rId61" Type="http://schemas.openxmlformats.org/officeDocument/2006/relationships/customXml" Target="../ink/ink55.xml"/><Relationship Id="rId19" Type="http://schemas.openxmlformats.org/officeDocument/2006/relationships/customXml" Target="../ink/ink17.xml"/><Relationship Id="rId14" Type="http://schemas.openxmlformats.org/officeDocument/2006/relationships/customXml" Target="../ink/ink12.xml"/><Relationship Id="rId22" Type="http://schemas.openxmlformats.org/officeDocument/2006/relationships/customXml" Target="../ink/ink20.xml"/><Relationship Id="rId27" Type="http://schemas.openxmlformats.org/officeDocument/2006/relationships/customXml" Target="../ink/ink24.xml"/><Relationship Id="rId30" Type="http://schemas.openxmlformats.org/officeDocument/2006/relationships/customXml" Target="../ink/ink27.xml"/><Relationship Id="rId35" Type="http://schemas.openxmlformats.org/officeDocument/2006/relationships/customXml" Target="../ink/ink32.xml"/><Relationship Id="rId43" Type="http://schemas.openxmlformats.org/officeDocument/2006/relationships/customXml" Target="../ink/ink40.xml"/><Relationship Id="rId48" Type="http://schemas.openxmlformats.org/officeDocument/2006/relationships/customXml" Target="../ink/ink44.xml"/><Relationship Id="rId56" Type="http://schemas.openxmlformats.org/officeDocument/2006/relationships/customXml" Target="../ink/ink51.xml"/><Relationship Id="rId64" Type="http://schemas.openxmlformats.org/officeDocument/2006/relationships/customXml" Target="../ink/ink58.xml"/><Relationship Id="rId69" Type="http://schemas.openxmlformats.org/officeDocument/2006/relationships/customXml" Target="../ink/ink63.xml"/><Relationship Id="rId77" Type="http://schemas.openxmlformats.org/officeDocument/2006/relationships/customXml" Target="../ink/ink71.xml"/><Relationship Id="rId8" Type="http://schemas.openxmlformats.org/officeDocument/2006/relationships/customXml" Target="../ink/ink6.xml"/><Relationship Id="rId51" Type="http://schemas.openxmlformats.org/officeDocument/2006/relationships/customXml" Target="../ink/ink47.xml"/><Relationship Id="rId72" Type="http://schemas.openxmlformats.org/officeDocument/2006/relationships/customXml" Target="../ink/ink66.xml"/><Relationship Id="rId80" Type="http://schemas.openxmlformats.org/officeDocument/2006/relationships/image" Target="../media/image16.jpeg"/><Relationship Id="rId3" Type="http://schemas.openxmlformats.org/officeDocument/2006/relationships/image" Target="../media/image19.png"/><Relationship Id="rId12" Type="http://schemas.openxmlformats.org/officeDocument/2006/relationships/customXml" Target="../ink/ink10.xml"/><Relationship Id="rId17" Type="http://schemas.openxmlformats.org/officeDocument/2006/relationships/customXml" Target="../ink/ink15.xml"/><Relationship Id="rId25" Type="http://schemas.openxmlformats.org/officeDocument/2006/relationships/customXml" Target="../ink/ink22.xml"/><Relationship Id="rId33" Type="http://schemas.openxmlformats.org/officeDocument/2006/relationships/customXml" Target="../ink/ink30.xml"/><Relationship Id="rId38" Type="http://schemas.openxmlformats.org/officeDocument/2006/relationships/customXml" Target="../ink/ink35.xml"/><Relationship Id="rId46" Type="http://schemas.openxmlformats.org/officeDocument/2006/relationships/customXml" Target="../ink/ink42.xml"/><Relationship Id="rId59" Type="http://schemas.openxmlformats.org/officeDocument/2006/relationships/customXml" Target="../ink/ink53.xml"/><Relationship Id="rId67" Type="http://schemas.openxmlformats.org/officeDocument/2006/relationships/customXml" Target="../ink/ink61.xml"/><Relationship Id="rId20" Type="http://schemas.openxmlformats.org/officeDocument/2006/relationships/customXml" Target="../ink/ink18.xml"/><Relationship Id="rId41" Type="http://schemas.openxmlformats.org/officeDocument/2006/relationships/customXml" Target="../ink/ink38.xml"/><Relationship Id="rId54" Type="http://schemas.openxmlformats.org/officeDocument/2006/relationships/customXml" Target="../ink/ink49.xml"/><Relationship Id="rId62" Type="http://schemas.openxmlformats.org/officeDocument/2006/relationships/customXml" Target="../ink/ink56.xml"/><Relationship Id="rId70" Type="http://schemas.openxmlformats.org/officeDocument/2006/relationships/customXml" Target="../ink/ink64.xml"/><Relationship Id="rId75" Type="http://schemas.openxmlformats.org/officeDocument/2006/relationships/customXml" Target="../ink/ink69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4.xml"/><Relationship Id="rId15" Type="http://schemas.openxmlformats.org/officeDocument/2006/relationships/customXml" Target="../ink/ink13.xml"/><Relationship Id="rId23" Type="http://schemas.openxmlformats.org/officeDocument/2006/relationships/customXml" Target="../ink/ink21.xml"/><Relationship Id="rId28" Type="http://schemas.openxmlformats.org/officeDocument/2006/relationships/customXml" Target="../ink/ink25.xml"/><Relationship Id="rId36" Type="http://schemas.openxmlformats.org/officeDocument/2006/relationships/customXml" Target="../ink/ink33.xml"/><Relationship Id="rId49" Type="http://schemas.openxmlformats.org/officeDocument/2006/relationships/customXml" Target="../ink/ink45.xml"/><Relationship Id="rId57" Type="http://schemas.openxmlformats.org/officeDocument/2006/relationships/customXml" Target="../ink/ink52.xml"/><Relationship Id="rId10" Type="http://schemas.openxmlformats.org/officeDocument/2006/relationships/customXml" Target="../ink/ink8.xml"/><Relationship Id="rId31" Type="http://schemas.openxmlformats.org/officeDocument/2006/relationships/customXml" Target="../ink/ink28.xml"/><Relationship Id="rId44" Type="http://schemas.openxmlformats.org/officeDocument/2006/relationships/customXml" Target="../ink/ink41.xml"/><Relationship Id="rId52" Type="http://schemas.openxmlformats.org/officeDocument/2006/relationships/customXml" Target="../ink/ink48.xml"/><Relationship Id="rId60" Type="http://schemas.openxmlformats.org/officeDocument/2006/relationships/customXml" Target="../ink/ink54.xml"/><Relationship Id="rId65" Type="http://schemas.openxmlformats.org/officeDocument/2006/relationships/customXml" Target="../ink/ink59.xml"/><Relationship Id="rId73" Type="http://schemas.openxmlformats.org/officeDocument/2006/relationships/customXml" Target="../ink/ink67.xml"/><Relationship Id="rId78" Type="http://schemas.openxmlformats.org/officeDocument/2006/relationships/image" Target="../media/image13.jpeg"/><Relationship Id="rId81" Type="http://schemas.openxmlformats.org/officeDocument/2006/relationships/image" Target="../media/image14.jpeg"/><Relationship Id="rId4" Type="http://schemas.openxmlformats.org/officeDocument/2006/relationships/customXml" Target="../ink/ink2.xml"/><Relationship Id="rId9" Type="http://schemas.openxmlformats.org/officeDocument/2006/relationships/customXml" Target="../ink/ink7.xml"/><Relationship Id="rId13" Type="http://schemas.openxmlformats.org/officeDocument/2006/relationships/customXml" Target="../ink/ink11.xml"/><Relationship Id="rId18" Type="http://schemas.openxmlformats.org/officeDocument/2006/relationships/customXml" Target="../ink/ink16.xml"/><Relationship Id="rId39" Type="http://schemas.openxmlformats.org/officeDocument/2006/relationships/customXml" Target="../ink/ink36.xml"/><Relationship Id="rId34" Type="http://schemas.openxmlformats.org/officeDocument/2006/relationships/customXml" Target="../ink/ink31.xml"/><Relationship Id="rId50" Type="http://schemas.openxmlformats.org/officeDocument/2006/relationships/customXml" Target="../ink/ink46.xml"/><Relationship Id="rId55" Type="http://schemas.openxmlformats.org/officeDocument/2006/relationships/customXml" Target="../ink/ink50.xml"/><Relationship Id="rId76" Type="http://schemas.openxmlformats.org/officeDocument/2006/relationships/customXml" Target="../ink/ink70.xml"/><Relationship Id="rId7" Type="http://schemas.openxmlformats.org/officeDocument/2006/relationships/customXml" Target="../ink/ink5.xml"/><Relationship Id="rId71" Type="http://schemas.openxmlformats.org/officeDocument/2006/relationships/customXml" Target="../ink/ink65.xml"/><Relationship Id="rId2" Type="http://schemas.openxmlformats.org/officeDocument/2006/relationships/customXml" Target="../ink/ink1.xml"/><Relationship Id="rId29" Type="http://schemas.openxmlformats.org/officeDocument/2006/relationships/customXml" Target="../ink/ink26.xml"/><Relationship Id="rId24" Type="http://schemas.openxmlformats.org/officeDocument/2006/relationships/image" Target="../media/image20.png"/><Relationship Id="rId40" Type="http://schemas.openxmlformats.org/officeDocument/2006/relationships/customXml" Target="../ink/ink37.xml"/><Relationship Id="rId45" Type="http://schemas.openxmlformats.org/officeDocument/2006/relationships/image" Target="../media/image21.png"/><Relationship Id="rId66" Type="http://schemas.openxmlformats.org/officeDocument/2006/relationships/customXml" Target="../ink/ink6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vision/stable/models.html" TargetMode="External"/><Relationship Id="rId2" Type="http://schemas.openxmlformats.org/officeDocument/2006/relationships/hyperlink" Target="https://pytorch.org/docs/stable/hub.html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huggingface.co/models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vc.org/" TargetMode="External"/><Relationship Id="rId2" Type="http://schemas.openxmlformats.org/officeDocument/2006/relationships/hyperlink" Target="https://mlflow.org/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alexandra.dk/tdu-factory-ml-nem-implementering-af-maskinlaering-i-produktionen/" TargetMode="External"/><Relationship Id="rId4" Type="http://schemas.openxmlformats.org/officeDocument/2006/relationships/hyperlink" Target="https://alexandrainst.github.io/factory-ml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tutorials/intermediate/torchvision_tutorial.html" TargetMode="External"/><Relationship Id="rId2" Type="http://schemas.openxmlformats.org/officeDocument/2006/relationships/hyperlink" Target="https://github.com/jacobgil/pytorch-grad-cam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netron.app/" TargetMode="External"/><Relationship Id="rId4" Type="http://schemas.openxmlformats.org/officeDocument/2006/relationships/hyperlink" Target="https://pytorch.org/tutorials/beginner/saving_loading_models.html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mailto:oliver.gyldenberg@alexandra.dk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30.png"/><Relationship Id="rId4" Type="http://schemas.openxmlformats.org/officeDocument/2006/relationships/hyperlink" Target="https://www.linkedin.com/in/oliver-g-hjermitslev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B7BDEDD-DB46-95FD-93A2-43A44984A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999" y="1800000"/>
            <a:ext cx="7920000" cy="3447098"/>
          </a:xfrm>
        </p:spPr>
        <p:txBody>
          <a:bodyPr/>
          <a:lstStyle/>
          <a:p>
            <a:r>
              <a:rPr lang="da-DK" sz="2800" dirty="0">
                <a:solidFill>
                  <a:schemeClr val="tx2">
                    <a:lumMod val="40000"/>
                    <a:lumOff val="60000"/>
                  </a:schemeClr>
                </a:solidFill>
                <a:latin typeface="Arial Black"/>
              </a:rPr>
              <a:t>GitHub (Scripts, Local Run):</a:t>
            </a:r>
            <a:br>
              <a:rPr lang="da-DK" dirty="0">
                <a:latin typeface="Arial Black"/>
              </a:rPr>
            </a:br>
            <a:r>
              <a:rPr lang="da-DK" dirty="0">
                <a:latin typeface="Arial Black"/>
              </a:rPr>
              <a:t>t.ly/VRj8T</a:t>
            </a:r>
            <a:br>
              <a:rPr lang="da-DK" dirty="0">
                <a:latin typeface="Arial Black"/>
              </a:rPr>
            </a:br>
            <a:br>
              <a:rPr lang="da-DK" dirty="0">
                <a:latin typeface="Arial Black"/>
              </a:rPr>
            </a:br>
            <a:r>
              <a:rPr lang="da-DK" sz="2800" dirty="0">
                <a:solidFill>
                  <a:schemeClr val="tx2">
                    <a:lumMod val="40000"/>
                    <a:lumOff val="60000"/>
                  </a:schemeClr>
                </a:solidFill>
                <a:latin typeface="Arial Black"/>
              </a:rPr>
              <a:t>Google </a:t>
            </a:r>
            <a:r>
              <a:rPr lang="da-DK" sz="28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Arial Black"/>
              </a:rPr>
              <a:t>Colab</a:t>
            </a:r>
            <a:r>
              <a:rPr lang="da-DK" sz="2800" dirty="0">
                <a:solidFill>
                  <a:schemeClr val="tx2">
                    <a:lumMod val="40000"/>
                    <a:lumOff val="60000"/>
                  </a:schemeClr>
                </a:solidFill>
                <a:latin typeface="Arial Black"/>
              </a:rPr>
              <a:t> (Notebook, Cloud):</a:t>
            </a:r>
            <a:br>
              <a:rPr lang="da-DK" dirty="0">
                <a:latin typeface="Arial Black"/>
              </a:rPr>
            </a:br>
            <a:r>
              <a:rPr lang="da-DK" dirty="0">
                <a:latin typeface="Arial Black"/>
              </a:rPr>
              <a:t>t.ly/C1Nxe</a:t>
            </a:r>
            <a:br>
              <a:rPr lang="da-DK" dirty="0">
                <a:latin typeface="Arial Black"/>
              </a:rPr>
            </a:br>
            <a:r>
              <a:rPr lang="da-DK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Arial Black"/>
              </a:rPr>
              <a:t>^</a:t>
            </a:r>
            <a:r>
              <a:rPr lang="da-DK" sz="20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Arial Black"/>
              </a:rPr>
              <a:t>Ctrl+S</a:t>
            </a:r>
            <a:r>
              <a:rPr lang="da-DK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Arial Black"/>
              </a:rPr>
              <a:t>, Save </a:t>
            </a:r>
            <a:r>
              <a:rPr lang="da-DK" sz="20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Arial Black"/>
              </a:rPr>
              <a:t>Copy</a:t>
            </a:r>
            <a:r>
              <a:rPr lang="da-DK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Arial Black"/>
              </a:rPr>
              <a:t> for </a:t>
            </a:r>
            <a:r>
              <a:rPr lang="da-DK" sz="20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Arial Black"/>
              </a:rPr>
              <a:t>yourself</a:t>
            </a:r>
            <a:endParaRPr lang="da-DK" sz="2000" dirty="0" err="1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706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38AF-A0DF-9918-FFA9-9E2BF1136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Examples of Use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4625D2-1C09-9F2C-AECF-8B140E107E2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359410" indent="-359410"/>
            <a:r>
              <a:rPr lang="en-US"/>
              <a:t>Danish Language Models</a:t>
            </a:r>
            <a:endParaRPr lang="en-US">
              <a:solidFill>
                <a:srgbClr val="000000"/>
              </a:solidFill>
            </a:endParaRPr>
          </a:p>
          <a:p>
            <a:pPr marL="359410" indent="-359410">
              <a:lnSpc>
                <a:spcPct val="113999"/>
              </a:lnSpc>
            </a:pPr>
            <a:r>
              <a:rPr lang="en-US"/>
              <a:t>Danish Speech to Text</a:t>
            </a:r>
          </a:p>
          <a:p>
            <a:pPr marL="359410" indent="-359410">
              <a:lnSpc>
                <a:spcPct val="113999"/>
              </a:lnSpc>
            </a:pPr>
            <a:r>
              <a:rPr lang="en-US"/>
              <a:t>Scientific Computing</a:t>
            </a:r>
          </a:p>
          <a:p>
            <a:pPr marL="359410" indent="-359410">
              <a:lnSpc>
                <a:spcPct val="113999"/>
              </a:lnSpc>
            </a:pPr>
            <a:r>
              <a:rPr lang="en-US"/>
              <a:t>Flow modelling</a:t>
            </a:r>
          </a:p>
          <a:p>
            <a:pPr marL="359410" indent="-359410">
              <a:lnSpc>
                <a:spcPct val="113999"/>
              </a:lnSpc>
            </a:pPr>
            <a:r>
              <a:rPr lang="en-US" err="1"/>
              <a:t>Etc</a:t>
            </a:r>
            <a:r>
              <a:rPr lang="en-US"/>
              <a:t> </a:t>
            </a:r>
            <a:r>
              <a:rPr lang="en-US" err="1"/>
              <a:t>etc</a:t>
            </a:r>
            <a:r>
              <a:rPr lang="en-US"/>
              <a:t> </a:t>
            </a:r>
            <a:r>
              <a:rPr lang="en-US" err="1"/>
              <a:t>etc</a:t>
            </a:r>
            <a:endParaRPr lang="en-US"/>
          </a:p>
          <a:p>
            <a:pPr marL="359410" indent="-359410">
              <a:lnSpc>
                <a:spcPct val="113999"/>
              </a:lnSpc>
            </a:pP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10DB33-022A-E694-C683-48FAB273E83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E730D0D-38FE-0042-8EB5-DCAEEC911162}" type="datetime1">
              <a:rPr lang="da-DK" smtClean="0"/>
              <a:t>16-05-2024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74086-E8B4-AC7D-8E20-7E9796D53E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6115EC-A91C-C2DF-8040-5161550C143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8" name="Picture 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B6CEE01-54DF-02BB-FEEA-109E3CD82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36" y="3878124"/>
            <a:ext cx="4473024" cy="1233143"/>
          </a:xfrm>
          <a:prstGeom prst="rect">
            <a:avLst/>
          </a:prstGeom>
        </p:spPr>
      </p:pic>
      <p:pic>
        <p:nvPicPr>
          <p:cNvPr id="9" name="Picture 8" descr="A close-up of a word&#10;&#10;Description automatically generated">
            <a:extLst>
              <a:ext uri="{FF2B5EF4-FFF2-40B4-BE49-F238E27FC236}">
                <a16:creationId xmlns:a16="http://schemas.microsoft.com/office/drawing/2014/main" id="{84E8EC42-6032-F71D-A3AE-25F98CB06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404" y="2844109"/>
            <a:ext cx="4760844" cy="882651"/>
          </a:xfrm>
          <a:prstGeom prst="rect">
            <a:avLst/>
          </a:prstGeom>
        </p:spPr>
      </p:pic>
      <p:pic>
        <p:nvPicPr>
          <p:cNvPr id="10" name="Picture 9" descr="A yellow animal on a black background&#10;&#10;Description automatically generated">
            <a:extLst>
              <a:ext uri="{FF2B5EF4-FFF2-40B4-BE49-F238E27FC236}">
                <a16:creationId xmlns:a16="http://schemas.microsoft.com/office/drawing/2014/main" id="{7423F43B-FE84-478A-F310-5EA6C61EB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879" y="1248312"/>
            <a:ext cx="2743199" cy="13796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E3DFAA-227E-91B3-CDAE-DD0FD8D97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8231" y="4859870"/>
            <a:ext cx="6096000" cy="126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94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7823F-856E-F5C4-D2F6-F0FE7EA9E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Deep Learning Frameworks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E6CE0-A5AF-A4ED-84F3-43B8E459F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359410" indent="-359410"/>
            <a:r>
              <a:rPr lang="en-US"/>
              <a:t>We use </a:t>
            </a:r>
            <a:r>
              <a:rPr lang="en-US" err="1"/>
              <a:t>PyTorch</a:t>
            </a:r>
          </a:p>
          <a:p>
            <a:pPr marL="719455" lvl="1" indent="-359410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/>
              <a:t>Pythonic</a:t>
            </a:r>
          </a:p>
          <a:p>
            <a:pPr marL="719455" lvl="1" indent="-359410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/>
              <a:t>Flexible</a:t>
            </a:r>
          </a:p>
          <a:p>
            <a:pPr marL="719455" lvl="1" indent="-359410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/>
              <a:t>Decent performance</a:t>
            </a:r>
          </a:p>
          <a:p>
            <a:pPr marL="719455" lvl="1" indent="-359410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/>
              <a:t>Big ecosystem</a:t>
            </a:r>
          </a:p>
          <a:p>
            <a:pPr marL="1079500" lvl="2">
              <a:lnSpc>
                <a:spcPct val="113999"/>
              </a:lnSpc>
              <a:buFont typeface="Wingdings" panose="020B0604020202020204" pitchFamily="34" charset="0"/>
              <a:buChar char="§"/>
            </a:pPr>
            <a:r>
              <a:rPr lang="en-US"/>
              <a:t>Models</a:t>
            </a:r>
          </a:p>
          <a:p>
            <a:pPr marL="1079500" lvl="2">
              <a:lnSpc>
                <a:spcPct val="113999"/>
              </a:lnSpc>
              <a:buFont typeface="Wingdings" panose="020B0604020202020204" pitchFamily="34" charset="0"/>
              <a:buChar char="§"/>
            </a:pPr>
            <a:r>
              <a:rPr lang="en-US"/>
              <a:t>Transforms</a:t>
            </a:r>
          </a:p>
          <a:p>
            <a:pPr marL="1079500" lvl="2">
              <a:lnSpc>
                <a:spcPct val="113999"/>
              </a:lnSpc>
              <a:buFont typeface="Wingdings" panose="020B0604020202020204" pitchFamily="34" charset="0"/>
              <a:buChar char="§"/>
            </a:pPr>
            <a:r>
              <a:rPr lang="en-US"/>
              <a:t>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80ED93-3BE2-DD2F-0EC5-F7B5B63C864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359410" indent="-359410"/>
            <a:r>
              <a:rPr lang="en-US"/>
              <a:t>There are other options</a:t>
            </a:r>
          </a:p>
          <a:p>
            <a:pPr marL="719455" lvl="1" indent="-359410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/>
              <a:t>TensorFlow/</a:t>
            </a:r>
            <a:r>
              <a:rPr lang="en-US" err="1"/>
              <a:t>Keras</a:t>
            </a:r>
          </a:p>
          <a:p>
            <a:pPr marL="719455" lvl="1" indent="-359410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/>
              <a:t>Jax</a:t>
            </a:r>
          </a:p>
          <a:p>
            <a:pPr marL="359410" indent="-359410">
              <a:lnSpc>
                <a:spcPct val="113999"/>
              </a:lnSpc>
            </a:pPr>
            <a:r>
              <a:rPr lang="en-US"/>
              <a:t>Machine Learning libraries</a:t>
            </a:r>
          </a:p>
          <a:p>
            <a:pPr marL="719455" lvl="1" indent="-359410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/>
              <a:t>Scikit</a:t>
            </a:r>
          </a:p>
          <a:p>
            <a:pPr marL="719455" lvl="1" indent="-359410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/>
              <a:t>OpenCV (partially)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771784-D150-A3AD-066B-500B93B251D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E730D0D-38FE-0042-8EB5-DCAEEC911162}" type="datetime1">
              <a:rPr lang="da-DK" smtClean="0"/>
              <a:t>16-05-2024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0632D2-EF98-EF7F-501D-DD90DFCECE3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B909D6-C321-51B9-B75D-D7029548655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7619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B7BDEDD-DB46-95FD-93A2-43A44984A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999" y="1800000"/>
            <a:ext cx="7920000" cy="1231106"/>
          </a:xfrm>
        </p:spPr>
        <p:txBody>
          <a:bodyPr/>
          <a:lstStyle/>
          <a:p>
            <a:r>
              <a:rPr lang="da-DK" dirty="0" err="1">
                <a:latin typeface="Arial Black"/>
              </a:rPr>
              <a:t>Exercise</a:t>
            </a:r>
            <a:r>
              <a:rPr lang="da-DK" dirty="0">
                <a:latin typeface="Arial Black"/>
              </a:rPr>
              <a:t> 0: Overview</a:t>
            </a:r>
            <a:br>
              <a:rPr lang="da-DK" dirty="0">
                <a:latin typeface="Arial Black"/>
              </a:rPr>
            </a:br>
            <a:r>
              <a:rPr lang="da-DK" sz="3200" dirty="0" err="1">
                <a:latin typeface="Arial Black"/>
              </a:rPr>
              <a:t>You</a:t>
            </a:r>
            <a:r>
              <a:rPr lang="da-DK" sz="3200" dirty="0">
                <a:latin typeface="Arial Black"/>
              </a:rPr>
              <a:t> </a:t>
            </a:r>
            <a:r>
              <a:rPr lang="da-DK" sz="3200" dirty="0" err="1">
                <a:latin typeface="Arial Black"/>
              </a:rPr>
              <a:t>should</a:t>
            </a:r>
            <a:r>
              <a:rPr lang="da-DK" sz="3200" dirty="0">
                <a:latin typeface="Arial Black"/>
              </a:rPr>
              <a:t> </a:t>
            </a:r>
            <a:r>
              <a:rPr lang="da-DK" sz="3200" dirty="0" err="1">
                <a:latin typeface="Arial Black"/>
              </a:rPr>
              <a:t>see</a:t>
            </a:r>
            <a:r>
              <a:rPr lang="da-DK" sz="3200" dirty="0">
                <a:latin typeface="Arial Black"/>
              </a:rPr>
              <a:t> a "</a:t>
            </a:r>
            <a:r>
              <a:rPr lang="da-DK" sz="3200" dirty="0" err="1">
                <a:latin typeface="Arial Black"/>
              </a:rPr>
              <a:t>loading</a:t>
            </a:r>
            <a:r>
              <a:rPr lang="da-DK" sz="3200" dirty="0">
                <a:latin typeface="Arial Black"/>
              </a:rPr>
              <a:t> bar"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F3BF9E-CD21-CE83-4398-87F7A5B2A7ED}"/>
              </a:ext>
            </a:extLst>
          </p:cNvPr>
          <p:cNvSpPr txBox="1"/>
          <p:nvPr/>
        </p:nvSpPr>
        <p:spPr>
          <a:xfrm>
            <a:off x="9303657" y="5849257"/>
            <a:ext cx="16110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2">
                    <a:lumMod val="40000"/>
                    <a:lumOff val="60000"/>
                  </a:schemeClr>
                </a:solidFill>
                <a:cs typeface="Arial"/>
              </a:rPr>
              <a:t>Est: 10 min</a:t>
            </a:r>
          </a:p>
        </p:txBody>
      </p:sp>
      <p:sp>
        <p:nvSpPr>
          <p:cNvPr id="5" name="Titel 3">
            <a:extLst>
              <a:ext uri="{FF2B5EF4-FFF2-40B4-BE49-F238E27FC236}">
                <a16:creationId xmlns:a16="http://schemas.microsoft.com/office/drawing/2014/main" id="{7205E551-2595-6007-68EB-9A84257E318D}"/>
              </a:ext>
            </a:extLst>
          </p:cNvPr>
          <p:cNvSpPr txBox="1">
            <a:spLocks/>
          </p:cNvSpPr>
          <p:nvPr/>
        </p:nvSpPr>
        <p:spPr>
          <a:xfrm>
            <a:off x="1439999" y="4116480"/>
            <a:ext cx="7848114" cy="8309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1" i="0" kern="1200" cap="none" baseline="0">
                <a:solidFill>
                  <a:schemeClr val="bg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da-DK" sz="3600" dirty="0">
                <a:solidFill>
                  <a:schemeClr val="tx2">
                    <a:lumMod val="40000"/>
                    <a:lumOff val="60000"/>
                  </a:schemeClr>
                </a:solidFill>
                <a:latin typeface="Arial Black"/>
              </a:rPr>
              <a:t>t.ly/VRj8T         |       t.ly/C1Nxe</a:t>
            </a:r>
            <a:br>
              <a:rPr lang="da-DK" sz="3600" dirty="0">
                <a:latin typeface="Arial Black"/>
              </a:rPr>
            </a:br>
            <a:r>
              <a:rPr lang="da-DK" sz="1800" dirty="0">
                <a:solidFill>
                  <a:schemeClr val="tx2">
                    <a:lumMod val="40000"/>
                    <a:lumOff val="60000"/>
                  </a:schemeClr>
                </a:solidFill>
                <a:latin typeface="Arial Black"/>
              </a:rPr>
              <a:t>      GitHub                                 |                    Google </a:t>
            </a:r>
            <a:r>
              <a:rPr lang="da-DK" sz="18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Arial Black"/>
              </a:rPr>
              <a:t>Colab</a:t>
            </a:r>
            <a:endParaRPr lang="da-DK" sz="18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480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6B2640-4E83-AEA2-E436-299304D8E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359410" indent="-359410"/>
            <a:r>
              <a:rPr lang="en-US" sz="1800">
                <a:solidFill>
                  <a:schemeClr val="tx2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 marL="359410" indent="-359410">
              <a:lnSpc>
                <a:spcPct val="113999"/>
              </a:lnSpc>
            </a:pPr>
            <a:r>
              <a:rPr lang="en-US" sz="1800">
                <a:solidFill>
                  <a:schemeClr val="tx2"/>
                </a:solidFill>
              </a:rPr>
              <a:t>Thinking About Data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 sz="1600">
                <a:solidFill>
                  <a:schemeClr val="tx2"/>
                </a:solidFill>
              </a:rPr>
              <a:t>Good data, bad data, what is our goal?</a:t>
            </a:r>
          </a:p>
          <a:p>
            <a:pPr marL="359410" indent="-359410">
              <a:lnSpc>
                <a:spcPct val="113999"/>
              </a:lnSpc>
            </a:pPr>
            <a:r>
              <a:rPr lang="en-US" sz="1800">
                <a:solidFill>
                  <a:schemeClr val="tx2">
                    <a:lumMod val="60000"/>
                    <a:lumOff val="40000"/>
                  </a:schemeClr>
                </a:solidFill>
              </a:rPr>
              <a:t>Choosing a Model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 sz="1600">
                <a:solidFill>
                  <a:schemeClr val="tx2">
                    <a:lumMod val="60000"/>
                    <a:lumOff val="40000"/>
                  </a:schemeClr>
                </a:solidFill>
              </a:rPr>
              <a:t>What to be aware of, where to look, thinking architecture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 sz="1600">
                <a:solidFill>
                  <a:schemeClr val="tx2">
                    <a:lumMod val="60000"/>
                    <a:lumOff val="40000"/>
                  </a:schemeClr>
                </a:solidFill>
              </a:rPr>
              <a:t>Exercises</a:t>
            </a:r>
          </a:p>
          <a:p>
            <a:pPr marL="359410" indent="-359410">
              <a:lnSpc>
                <a:spcPct val="113999"/>
              </a:lnSpc>
            </a:pPr>
            <a:r>
              <a:rPr lang="en-US" sz="1800">
                <a:solidFill>
                  <a:schemeClr val="tx2">
                    <a:lumMod val="60000"/>
                    <a:lumOff val="40000"/>
                  </a:schemeClr>
                </a:solidFill>
              </a:rPr>
              <a:t>The Training Loop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 sz="1600">
                <a:solidFill>
                  <a:schemeClr val="tx2">
                    <a:lumMod val="60000"/>
                    <a:lumOff val="40000"/>
                  </a:schemeClr>
                </a:solidFill>
              </a:rPr>
              <a:t>Loss, optimizers, validation techniques, detecting flaws in our regime</a:t>
            </a:r>
          </a:p>
          <a:p>
            <a:pPr marL="359410" indent="-359410">
              <a:lnSpc>
                <a:spcPct val="113999"/>
              </a:lnSpc>
            </a:pPr>
            <a:r>
              <a:rPr lang="en-US" sz="1800">
                <a:solidFill>
                  <a:schemeClr val="tx2">
                    <a:lumMod val="60000"/>
                    <a:lumOff val="40000"/>
                  </a:schemeClr>
                </a:solidFill>
              </a:rPr>
              <a:t>Is My Model Doing What it is Supposed To?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 sz="1600">
                <a:solidFill>
                  <a:schemeClr val="tx2">
                    <a:lumMod val="60000"/>
                    <a:lumOff val="40000"/>
                  </a:schemeClr>
                </a:solidFill>
              </a:rPr>
              <a:t>Breaking down the problem, debugging, and generalization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 sz="1600">
                <a:solidFill>
                  <a:schemeClr val="tx2">
                    <a:lumMod val="60000"/>
                    <a:lumOff val="40000"/>
                  </a:schemeClr>
                </a:solidFill>
              </a:rPr>
              <a:t>Exercises</a:t>
            </a:r>
          </a:p>
          <a:p>
            <a:pPr marL="359410" indent="-359410">
              <a:lnSpc>
                <a:spcPct val="113999"/>
              </a:lnSpc>
            </a:pPr>
            <a:r>
              <a:rPr lang="en-US" sz="1800">
                <a:solidFill>
                  <a:schemeClr val="tx2">
                    <a:lumMod val="60000"/>
                    <a:lumOff val="40000"/>
                  </a:schemeClr>
                </a:solidFill>
              </a:rPr>
              <a:t>Final Thoughts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A8FD7C-CA51-92C8-82B2-676C6F2E1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Contents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193B15-0BED-D0C5-3682-94532190E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67F29-10DD-7E4D-B8E2-DAF144A34C16}" type="datetime1">
              <a:rPr lang="da-DK" smtClean="0"/>
              <a:t>16-05-2024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50FC1-7599-A4BD-2B98-21CF07C89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20BD1-DC6F-C378-C708-5AB45472B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0539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9585E-557C-68E0-A305-6071CBB74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080000"/>
            <a:ext cx="3498679" cy="1661993"/>
          </a:xfrm>
        </p:spPr>
        <p:txBody>
          <a:bodyPr/>
          <a:lstStyle/>
          <a:p>
            <a:r>
              <a:rPr lang="en-US">
                <a:latin typeface="Arial Black"/>
              </a:rPr>
              <a:t>Interpolation</a:t>
            </a:r>
            <a:br>
              <a:rPr lang="en-US">
                <a:latin typeface="Arial Black"/>
              </a:rPr>
            </a:br>
            <a:r>
              <a:rPr lang="en-US">
                <a:latin typeface="Arial Black"/>
              </a:rPr>
              <a:t>and</a:t>
            </a:r>
            <a:br>
              <a:rPr lang="en-US"/>
            </a:br>
            <a:r>
              <a:rPr lang="en-US">
                <a:latin typeface="Arial Black"/>
              </a:rPr>
              <a:t>Extrapolation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71E81-F8A8-A6EE-9217-474284D6A6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359410" indent="-359410"/>
            <a:r>
              <a:rPr lang="en-US"/>
              <a:t>Classification problems boil down to these</a:t>
            </a:r>
          </a:p>
          <a:p>
            <a:pPr marL="719455" lvl="1" indent="-359410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/>
              <a:t>Often called Generalization</a:t>
            </a:r>
          </a:p>
          <a:p>
            <a:pPr marL="359410" indent="-359410">
              <a:lnSpc>
                <a:spcPct val="113999"/>
              </a:lnSpc>
            </a:pPr>
            <a:r>
              <a:rPr lang="en-US"/>
              <a:t>The "training distribution" should at least encompass the target distribution – and likely much more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E89AE-9EEE-D3C3-60EC-DD789783859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B99F3EE-94D4-0040-8BDE-E23753DA0C83}" type="datetime1">
              <a:rPr lang="da-DK" smtClean="0"/>
              <a:t>16-05-2024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D78CC-CA52-45B4-23AD-1D6405AA55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824CB-03F5-EEC9-E743-C35C3311467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14</a:t>
            </a:fld>
            <a:endParaRPr lang="en-GB"/>
          </a:p>
        </p:txBody>
      </p:sp>
      <p:pic>
        <p:nvPicPr>
          <p:cNvPr id="8" name="Picture 7" descr="A graph of a graph showing a line of interpolate and extrapolate&#10;&#10;Description automatically generated">
            <a:extLst>
              <a:ext uri="{FF2B5EF4-FFF2-40B4-BE49-F238E27FC236}">
                <a16:creationId xmlns:a16="http://schemas.microsoft.com/office/drawing/2014/main" id="{CFE20F49-35D9-D21B-26E0-92EB0EB9B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755" y="3431205"/>
            <a:ext cx="3750802" cy="26783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0D5A56-5D21-B54F-1311-522A61D0DA31}"/>
              </a:ext>
            </a:extLst>
          </p:cNvPr>
          <p:cNvSpPr txBox="1"/>
          <p:nvPr/>
        </p:nvSpPr>
        <p:spPr>
          <a:xfrm>
            <a:off x="174171" y="6204857"/>
            <a:ext cx="11596914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Image: </a:t>
            </a:r>
            <a:r>
              <a:rPr lang="en-US" sz="800">
                <a:solidFill>
                  <a:schemeClr val="tx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https://scales.arabpsychology.com/wp-content/uploads/2024/05/interp3.png</a:t>
            </a:r>
            <a:endParaRPr lang="en-US" sz="8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403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E3AEA-135E-B8E7-C6FF-32D3DD4DD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080000"/>
            <a:ext cx="3498679" cy="553998"/>
          </a:xfrm>
        </p:spPr>
        <p:txBody>
          <a:bodyPr/>
          <a:lstStyle/>
          <a:p>
            <a:r>
              <a:rPr lang="en-US">
                <a:latin typeface="Arial Black"/>
              </a:rPr>
              <a:t>An Example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118935-11E1-4E38-58EB-55E295B41E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359410" indent="-359410"/>
            <a:r>
              <a:rPr lang="en-US"/>
              <a:t>We want to know: Is it a CAT or a DOG?</a:t>
            </a:r>
          </a:p>
          <a:p>
            <a:pPr marL="359410" indent="-359410">
              <a:lnSpc>
                <a:spcPct val="113999"/>
              </a:lnSpc>
            </a:pPr>
            <a:endParaRPr lang="en-US"/>
          </a:p>
          <a:p>
            <a:pPr marL="359410" indent="-359410">
              <a:lnSpc>
                <a:spcPct val="113999"/>
              </a:lnSpc>
            </a:pPr>
            <a:endParaRPr lang="en-US"/>
          </a:p>
          <a:p>
            <a:pPr marL="359410" indent="-359410">
              <a:lnSpc>
                <a:spcPct val="113999"/>
              </a:lnSpc>
            </a:pPr>
            <a:endParaRPr lang="en-US"/>
          </a:p>
          <a:p>
            <a:pPr marL="359410" indent="-359410">
              <a:lnSpc>
                <a:spcPct val="113999"/>
              </a:lnSpc>
            </a:pPr>
            <a:endParaRPr lang="en-US"/>
          </a:p>
          <a:p>
            <a:pPr marL="359410" indent="-359410">
              <a:lnSpc>
                <a:spcPct val="113999"/>
              </a:lnSpc>
            </a:pPr>
            <a:endParaRPr lang="en-US"/>
          </a:p>
          <a:p>
            <a:pPr marL="359410" indent="-359410">
              <a:lnSpc>
                <a:spcPct val="113999"/>
              </a:lnSpc>
            </a:pPr>
            <a:endParaRPr lang="en-US"/>
          </a:p>
          <a:p>
            <a:pPr marL="359410" indent="-359410">
              <a:lnSpc>
                <a:spcPct val="113999"/>
              </a:lnSpc>
            </a:pPr>
            <a:endParaRPr lang="en-US"/>
          </a:p>
          <a:p>
            <a:pPr marL="359410" indent="-359410">
              <a:lnSpc>
                <a:spcPct val="113999"/>
              </a:lnSpc>
            </a:pPr>
            <a:endParaRPr lang="en-US"/>
          </a:p>
          <a:p>
            <a:pPr marL="359410" indent="-359410">
              <a:lnSpc>
                <a:spcPct val="113999"/>
              </a:lnSpc>
            </a:pPr>
            <a:r>
              <a:rPr lang="en-US"/>
              <a:t>What if it's both? Or none?</a:t>
            </a:r>
          </a:p>
          <a:p>
            <a:pPr marL="359410" indent="-359410">
              <a:lnSpc>
                <a:spcPct val="113999"/>
              </a:lnSpc>
            </a:pP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9F618-7D17-63B8-C175-A720D7553D1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B99F3EE-94D4-0040-8BDE-E23753DA0C83}" type="datetime1">
              <a:rPr lang="da-DK" smtClean="0"/>
              <a:t>16-05-2024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9EDC7-1BDD-FA3A-1945-4E6334B498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E5A4A-182D-E867-9D71-CC597B504B1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15</a:t>
            </a:fld>
            <a:endParaRPr lang="en-GB"/>
          </a:p>
        </p:txBody>
      </p:sp>
      <p:pic>
        <p:nvPicPr>
          <p:cNvPr id="7" name="Picture 6" descr="A dog looking at a cat&#10;&#10;Description automatically generated">
            <a:extLst>
              <a:ext uri="{FF2B5EF4-FFF2-40B4-BE49-F238E27FC236}">
                <a16:creationId xmlns:a16="http://schemas.microsoft.com/office/drawing/2014/main" id="{3D42D0D1-0D71-1A9A-29D7-7F137FE8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740" y="1647128"/>
            <a:ext cx="6165011" cy="3808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82AF9D-488C-4811-ABA2-32CDEE2D773D}"/>
              </a:ext>
            </a:extLst>
          </p:cNvPr>
          <p:cNvSpPr txBox="1"/>
          <p:nvPr/>
        </p:nvSpPr>
        <p:spPr>
          <a:xfrm>
            <a:off x="174171" y="6204857"/>
            <a:ext cx="11596914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Image: </a:t>
            </a:r>
            <a:r>
              <a:rPr lang="en-US" sz="800">
                <a:solidFill>
                  <a:schemeClr val="tx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https://www.kaggle.com/c/dogs-vs-cats</a:t>
            </a:r>
            <a:endParaRPr lang="en-US" sz="8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032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7D1DF-37F0-6FAB-4CA3-3759594D7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080000"/>
            <a:ext cx="3498679" cy="553998"/>
          </a:xfrm>
        </p:spPr>
        <p:txBody>
          <a:bodyPr/>
          <a:lstStyle/>
          <a:p>
            <a:r>
              <a:rPr lang="en-US">
                <a:latin typeface="Arial Black"/>
              </a:rPr>
              <a:t>An Example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9C7A1-259E-12ED-909A-52801B8A199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B99F3EE-94D4-0040-8BDE-E23753DA0C83}" type="datetime1">
              <a:rPr lang="da-DK" smtClean="0"/>
              <a:t>16-05-2024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0A3F7-19D8-BE8E-234E-22C10EB74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19A7E-B140-F2DB-C7CF-6B344147B64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16</a:t>
            </a:fld>
            <a:endParaRPr lang="en-GB"/>
          </a:p>
        </p:txBody>
      </p:sp>
      <p:pic>
        <p:nvPicPr>
          <p:cNvPr id="12" name="Picture 11" descr="A cat with blue eyes&#10;&#10;Description automatically generated">
            <a:extLst>
              <a:ext uri="{FF2B5EF4-FFF2-40B4-BE49-F238E27FC236}">
                <a16:creationId xmlns:a16="http://schemas.microsoft.com/office/drawing/2014/main" id="{A0061937-A34B-355F-DFC2-57C397AE4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719" y="3736782"/>
            <a:ext cx="2385619" cy="1772699"/>
          </a:xfrm>
          <a:prstGeom prst="rect">
            <a:avLst/>
          </a:prstGeom>
        </p:spPr>
      </p:pic>
      <p:pic>
        <p:nvPicPr>
          <p:cNvPr id="8" name="Picture 7" descr="A dog looking at a cat&#10;&#10;Description automatically generated">
            <a:extLst>
              <a:ext uri="{FF2B5EF4-FFF2-40B4-BE49-F238E27FC236}">
                <a16:creationId xmlns:a16="http://schemas.microsoft.com/office/drawing/2014/main" id="{0CB37C2F-1235-08C3-A08E-95AD7714B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880" y="2610649"/>
            <a:ext cx="3173689" cy="1962987"/>
          </a:xfrm>
          <a:prstGeom prst="rect">
            <a:avLst/>
          </a:prstGeom>
        </p:spPr>
      </p:pic>
      <p:pic>
        <p:nvPicPr>
          <p:cNvPr id="10" name="Picture 9" descr="A close-up of a dog&#10;&#10;Description automatically generated">
            <a:extLst>
              <a:ext uri="{FF2B5EF4-FFF2-40B4-BE49-F238E27FC236}">
                <a16:creationId xmlns:a16="http://schemas.microsoft.com/office/drawing/2014/main" id="{98047CDA-D7B1-8191-5C20-1C72E0840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207" y="2029484"/>
            <a:ext cx="2027315" cy="1705681"/>
          </a:xfrm>
          <a:prstGeom prst="rect">
            <a:avLst/>
          </a:prstGeom>
        </p:spPr>
      </p:pic>
      <p:pic>
        <p:nvPicPr>
          <p:cNvPr id="14" name="Picture 13" descr="A shoe on a chair&#10;&#10;Description automatically generated">
            <a:extLst>
              <a:ext uri="{FF2B5EF4-FFF2-40B4-BE49-F238E27FC236}">
                <a16:creationId xmlns:a16="http://schemas.microsoft.com/office/drawing/2014/main" id="{9A7F6B0A-1FFC-3DD4-29CE-FE69EE046D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400" r="313"/>
          <a:stretch/>
        </p:blipFill>
        <p:spPr>
          <a:xfrm>
            <a:off x="10254066" y="134638"/>
            <a:ext cx="1726751" cy="247468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A213AF9-7252-C60C-2A9E-8F4BBD818F0D}"/>
              </a:ext>
            </a:extLst>
          </p:cNvPr>
          <p:cNvCxnSpPr/>
          <p:nvPr/>
        </p:nvCxnSpPr>
        <p:spPr>
          <a:xfrm flipH="1">
            <a:off x="6387547" y="2364408"/>
            <a:ext cx="2884558" cy="3255616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F0ED5C7-FA1D-3AD7-39AA-7A696594D297}"/>
              </a:ext>
            </a:extLst>
          </p:cNvPr>
          <p:cNvCxnSpPr>
            <a:cxnSpLocks/>
          </p:cNvCxnSpPr>
          <p:nvPr/>
        </p:nvCxnSpPr>
        <p:spPr>
          <a:xfrm flipH="1" flipV="1">
            <a:off x="7094330" y="639415"/>
            <a:ext cx="4651512" cy="3392559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279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54CF0-E1D1-9F7A-271D-4E5152783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080000"/>
            <a:ext cx="3498679" cy="1107996"/>
          </a:xfrm>
        </p:spPr>
        <p:txBody>
          <a:bodyPr/>
          <a:lstStyle/>
          <a:p>
            <a:r>
              <a:rPr lang="en-US">
                <a:latin typeface="Arial Black"/>
              </a:rPr>
              <a:t>An Example</a:t>
            </a:r>
            <a:br>
              <a:rPr lang="en-US">
                <a:latin typeface="Arial Black"/>
              </a:rPr>
            </a:br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  <a:latin typeface="Arial Black"/>
              </a:rPr>
              <a:t>(wrong way)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CCDC8-BC73-E629-B4C9-CB045194815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B99F3EE-94D4-0040-8BDE-E23753DA0C83}" type="datetime1">
              <a:rPr lang="da-DK" smtClean="0"/>
              <a:t>16-05-2024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92FE9-DBBC-8AAB-429D-1AF07088BA5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7ACE1-A338-55FF-BAB0-2CC03344542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17</a:t>
            </a:fld>
            <a:endParaRPr lang="en-GB"/>
          </a:p>
        </p:txBody>
      </p:sp>
      <p:pic>
        <p:nvPicPr>
          <p:cNvPr id="8" name="Picture 7" descr="A dog looking at a cat&#10;&#10;Description automatically generated">
            <a:extLst>
              <a:ext uri="{FF2B5EF4-FFF2-40B4-BE49-F238E27FC236}">
                <a16:creationId xmlns:a16="http://schemas.microsoft.com/office/drawing/2014/main" id="{4D450269-16F8-2B25-A25C-E0D6E369D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33" y="2926713"/>
            <a:ext cx="2297502" cy="1421518"/>
          </a:xfrm>
          <a:prstGeom prst="rect">
            <a:avLst/>
          </a:pr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7C276E31-79D0-57CC-7CDC-FD9AAB13DA21}"/>
              </a:ext>
            </a:extLst>
          </p:cNvPr>
          <p:cNvSpPr/>
          <p:nvPr/>
        </p:nvSpPr>
        <p:spPr>
          <a:xfrm rot="5400000">
            <a:off x="5429062" y="1541253"/>
            <a:ext cx="3016025" cy="416368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A4B2EC-BDC7-5657-6175-D4CC272B99A7}"/>
              </a:ext>
            </a:extLst>
          </p:cNvPr>
          <p:cNvSpPr txBox="1"/>
          <p:nvPr/>
        </p:nvSpPr>
        <p:spPr>
          <a:xfrm>
            <a:off x="9673209" y="3443225"/>
            <a:ext cx="22211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cs typeface="Arial"/>
              </a:rPr>
              <a:t>Doggyness</a:t>
            </a:r>
            <a:r>
              <a:rPr lang="en-US">
                <a:cs typeface="Arial"/>
              </a:rPr>
              <a:t> score?</a:t>
            </a:r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5A33C0-D291-F5CE-10F0-ABEAED6BBD82}"/>
              </a:ext>
            </a:extLst>
          </p:cNvPr>
          <p:cNvCxnSpPr/>
          <p:nvPr/>
        </p:nvCxnSpPr>
        <p:spPr>
          <a:xfrm>
            <a:off x="3250362" y="3660115"/>
            <a:ext cx="1590136" cy="86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EAE9453-9D54-645C-3174-5E281940B2AD}"/>
              </a:ext>
            </a:extLst>
          </p:cNvPr>
          <p:cNvCxnSpPr>
            <a:cxnSpLocks/>
          </p:cNvCxnSpPr>
          <p:nvPr/>
        </p:nvCxnSpPr>
        <p:spPr>
          <a:xfrm>
            <a:off x="9015682" y="3631359"/>
            <a:ext cx="655608" cy="86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91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54CF0-E1D1-9F7A-271D-4E5152783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080000"/>
            <a:ext cx="3498679" cy="1107996"/>
          </a:xfrm>
        </p:spPr>
        <p:txBody>
          <a:bodyPr/>
          <a:lstStyle/>
          <a:p>
            <a:r>
              <a:rPr lang="en-US">
                <a:latin typeface="Arial Black"/>
              </a:rPr>
              <a:t>An Example</a:t>
            </a:r>
            <a:br>
              <a:rPr lang="en-US">
                <a:latin typeface="Arial Black"/>
              </a:rPr>
            </a:br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  <a:latin typeface="Arial Black"/>
              </a:rPr>
              <a:t>(better)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CCDC8-BC73-E629-B4C9-CB045194815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B99F3EE-94D4-0040-8BDE-E23753DA0C83}" type="datetime1">
              <a:rPr lang="da-DK" smtClean="0"/>
              <a:t>16-05-2024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92FE9-DBBC-8AAB-429D-1AF07088BA5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7ACE1-A338-55FF-BAB0-2CC03344542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18</a:t>
            </a:fld>
            <a:endParaRPr lang="en-GB"/>
          </a:p>
        </p:txBody>
      </p:sp>
      <p:pic>
        <p:nvPicPr>
          <p:cNvPr id="8" name="Picture 7" descr="A dog looking at a cat&#10;&#10;Description automatically generated">
            <a:extLst>
              <a:ext uri="{FF2B5EF4-FFF2-40B4-BE49-F238E27FC236}">
                <a16:creationId xmlns:a16="http://schemas.microsoft.com/office/drawing/2014/main" id="{4D450269-16F8-2B25-A25C-E0D6E369D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33" y="2926713"/>
            <a:ext cx="2297502" cy="1421518"/>
          </a:xfrm>
          <a:prstGeom prst="rect">
            <a:avLst/>
          </a:pr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7C276E31-79D0-57CC-7CDC-FD9AAB13DA21}"/>
              </a:ext>
            </a:extLst>
          </p:cNvPr>
          <p:cNvSpPr/>
          <p:nvPr/>
        </p:nvSpPr>
        <p:spPr>
          <a:xfrm rot="5400000">
            <a:off x="5429062" y="1541253"/>
            <a:ext cx="3016025" cy="416368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A4B2EC-BDC7-5657-6175-D4CC272B99A7}"/>
              </a:ext>
            </a:extLst>
          </p:cNvPr>
          <p:cNvSpPr txBox="1"/>
          <p:nvPr/>
        </p:nvSpPr>
        <p:spPr>
          <a:xfrm>
            <a:off x="9500681" y="1602923"/>
            <a:ext cx="2221148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cs typeface="Arial"/>
              </a:rPr>
              <a:t>Cattyness</a:t>
            </a:r>
            <a:r>
              <a:rPr lang="en-US">
                <a:cs typeface="Arial"/>
              </a:rPr>
              <a:t> score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r>
              <a:rPr lang="en-US" err="1">
                <a:cs typeface="Arial"/>
              </a:rPr>
              <a:t>Doggyness</a:t>
            </a:r>
            <a:r>
              <a:rPr lang="en-US">
                <a:cs typeface="Arial"/>
              </a:rPr>
              <a:t> score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5A33C0-D291-F5CE-10F0-ABEAED6BBD82}"/>
              </a:ext>
            </a:extLst>
          </p:cNvPr>
          <p:cNvCxnSpPr/>
          <p:nvPr/>
        </p:nvCxnSpPr>
        <p:spPr>
          <a:xfrm>
            <a:off x="3250362" y="3660115"/>
            <a:ext cx="1590136" cy="86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FACDFC6F-5F40-0EC1-0A82-4E3E2834E8A0}"/>
              </a:ext>
            </a:extLst>
          </p:cNvPr>
          <p:cNvCxnSpPr/>
          <p:nvPr/>
        </p:nvCxnSpPr>
        <p:spPr>
          <a:xfrm>
            <a:off x="9014782" y="3630462"/>
            <a:ext cx="483080" cy="17770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0E00FE61-E6F0-79BC-1132-D5E94901DB96}"/>
              </a:ext>
            </a:extLst>
          </p:cNvPr>
          <p:cNvCxnSpPr/>
          <p:nvPr/>
        </p:nvCxnSpPr>
        <p:spPr>
          <a:xfrm flipV="1">
            <a:off x="9020874" y="1826643"/>
            <a:ext cx="483080" cy="180213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403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54CF0-E1D1-9F7A-271D-4E5152783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080000"/>
            <a:ext cx="3498679" cy="1107996"/>
          </a:xfrm>
        </p:spPr>
        <p:txBody>
          <a:bodyPr/>
          <a:lstStyle/>
          <a:p>
            <a:r>
              <a:rPr lang="en-US">
                <a:latin typeface="Arial Black"/>
              </a:rPr>
              <a:t>An Example:</a:t>
            </a:r>
            <a:br>
              <a:rPr lang="en-US">
                <a:latin typeface="Arial Black"/>
              </a:rPr>
            </a:br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  <a:latin typeface="Arial Black"/>
              </a:rPr>
              <a:t>1st attempt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CCDC8-BC73-E629-B4C9-CB045194815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B99F3EE-94D4-0040-8BDE-E23753DA0C83}" type="datetime1">
              <a:rPr lang="da-DK" smtClean="0"/>
              <a:t>16-05-2024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92FE9-DBBC-8AAB-429D-1AF07088BA5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7ACE1-A338-55FF-BAB0-2CC03344542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19</a:t>
            </a:fld>
            <a:endParaRPr lang="en-GB"/>
          </a:p>
        </p:txBody>
      </p:sp>
      <p:pic>
        <p:nvPicPr>
          <p:cNvPr id="8" name="Picture 7" descr="A dog looking at a cat&#10;&#10;Description automatically generated">
            <a:extLst>
              <a:ext uri="{FF2B5EF4-FFF2-40B4-BE49-F238E27FC236}">
                <a16:creationId xmlns:a16="http://schemas.microsoft.com/office/drawing/2014/main" id="{4D450269-16F8-2B25-A25C-E0D6E369D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33" y="2926713"/>
            <a:ext cx="2297502" cy="1421518"/>
          </a:xfrm>
          <a:prstGeom prst="rect">
            <a:avLst/>
          </a:pr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7C276E31-79D0-57CC-7CDC-FD9AAB13DA21}"/>
              </a:ext>
            </a:extLst>
          </p:cNvPr>
          <p:cNvSpPr/>
          <p:nvPr/>
        </p:nvSpPr>
        <p:spPr>
          <a:xfrm rot="5400000">
            <a:off x="5429062" y="1541253"/>
            <a:ext cx="3016025" cy="416368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A4B2EC-BDC7-5657-6175-D4CC272B99A7}"/>
              </a:ext>
            </a:extLst>
          </p:cNvPr>
          <p:cNvSpPr txBox="1"/>
          <p:nvPr/>
        </p:nvSpPr>
        <p:spPr>
          <a:xfrm>
            <a:off x="9500681" y="1602923"/>
            <a:ext cx="2221148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cs typeface="Arial"/>
              </a:rPr>
              <a:t>Cattyness</a:t>
            </a:r>
            <a:r>
              <a:rPr lang="en-US">
                <a:cs typeface="Arial"/>
              </a:rPr>
              <a:t> score</a:t>
            </a:r>
          </a:p>
          <a:p>
            <a:r>
              <a:rPr lang="en-US">
                <a:cs typeface="Arial"/>
              </a:rPr>
              <a:t>  0.4671...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   0.6711...</a:t>
            </a:r>
          </a:p>
          <a:p>
            <a:r>
              <a:rPr lang="en-US" err="1">
                <a:cs typeface="Arial"/>
              </a:rPr>
              <a:t>Doggyness</a:t>
            </a:r>
            <a:r>
              <a:rPr lang="en-US">
                <a:cs typeface="Arial"/>
              </a:rPr>
              <a:t> score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5A33C0-D291-F5CE-10F0-ABEAED6BBD82}"/>
              </a:ext>
            </a:extLst>
          </p:cNvPr>
          <p:cNvCxnSpPr/>
          <p:nvPr/>
        </p:nvCxnSpPr>
        <p:spPr>
          <a:xfrm>
            <a:off x="3250362" y="3660115"/>
            <a:ext cx="1590136" cy="86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FACDFC6F-5F40-0EC1-0A82-4E3E2834E8A0}"/>
              </a:ext>
            </a:extLst>
          </p:cNvPr>
          <p:cNvCxnSpPr/>
          <p:nvPr/>
        </p:nvCxnSpPr>
        <p:spPr>
          <a:xfrm>
            <a:off x="9014782" y="3630462"/>
            <a:ext cx="483080" cy="17770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0E00FE61-E6F0-79BC-1132-D5E94901DB96}"/>
              </a:ext>
            </a:extLst>
          </p:cNvPr>
          <p:cNvCxnSpPr/>
          <p:nvPr/>
        </p:nvCxnSpPr>
        <p:spPr>
          <a:xfrm flipV="1">
            <a:off x="9020874" y="1826643"/>
            <a:ext cx="483080" cy="180213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301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E05340AE-2983-E7AD-42A5-3318856A7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 Black"/>
              </a:rPr>
              <a:t>Hands on with Deep Learning</a:t>
            </a:r>
          </a:p>
        </p:txBody>
      </p:sp>
      <p:sp>
        <p:nvSpPr>
          <p:cNvPr id="9" name="Undertitel 8">
            <a:extLst>
              <a:ext uri="{FF2B5EF4-FFF2-40B4-BE49-F238E27FC236}">
                <a16:creationId xmlns:a16="http://schemas.microsoft.com/office/drawing/2014/main" id="{D1F778C5-981C-2753-2698-83BD493468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10795"/>
            <a:r>
              <a:rPr lang="en-GB"/>
              <a:t>Oliver Gyldenberg Hjermitslev </a:t>
            </a:r>
          </a:p>
        </p:txBody>
      </p:sp>
      <p:sp>
        <p:nvSpPr>
          <p:cNvPr id="10" name="Pladsholder til tekst 9">
            <a:extLst>
              <a:ext uri="{FF2B5EF4-FFF2-40B4-BE49-F238E27FC236}">
                <a16:creationId xmlns:a16="http://schemas.microsoft.com/office/drawing/2014/main" id="{DFBC9401-3AAF-B3EB-BCB4-75706181F5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359410" indent="-359410"/>
            <a:r>
              <a:rPr lang="en-GB"/>
              <a:t>Alexandra </a:t>
            </a:r>
            <a:r>
              <a:rPr lang="en-GB" err="1"/>
              <a:t>Instituttet</a:t>
            </a:r>
          </a:p>
        </p:txBody>
      </p:sp>
    </p:spTree>
    <p:extLst>
      <p:ext uri="{BB962C8B-B14F-4D97-AF65-F5344CB8AC3E}">
        <p14:creationId xmlns:p14="http://schemas.microsoft.com/office/powerpoint/2010/main" val="138235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54CF0-E1D1-9F7A-271D-4E5152783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080000"/>
            <a:ext cx="3498679" cy="1107996"/>
          </a:xfrm>
        </p:spPr>
        <p:txBody>
          <a:bodyPr/>
          <a:lstStyle/>
          <a:p>
            <a:r>
              <a:rPr lang="en-US">
                <a:latin typeface="Arial Black"/>
              </a:rPr>
              <a:t>An Example:</a:t>
            </a:r>
            <a:br>
              <a:rPr lang="en-US">
                <a:latin typeface="Arial Black"/>
              </a:rPr>
            </a:br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  <a:latin typeface="Arial Black"/>
              </a:rPr>
              <a:t>1st attempt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CCDC8-BC73-E629-B4C9-CB045194815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B99F3EE-94D4-0040-8BDE-E23753DA0C83}" type="datetime1">
              <a:rPr lang="da-DK" smtClean="0"/>
              <a:t>16-05-2024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92FE9-DBBC-8AAB-429D-1AF07088BA5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7ACE1-A338-55FF-BAB0-2CC03344542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20</a:t>
            </a:fld>
            <a:endParaRPr lang="en-GB"/>
          </a:p>
        </p:txBody>
      </p:sp>
      <p:pic>
        <p:nvPicPr>
          <p:cNvPr id="8" name="Picture 7" descr="A dog looking at a cat&#10;&#10;Description automatically generated">
            <a:extLst>
              <a:ext uri="{FF2B5EF4-FFF2-40B4-BE49-F238E27FC236}">
                <a16:creationId xmlns:a16="http://schemas.microsoft.com/office/drawing/2014/main" id="{4D450269-16F8-2B25-A25C-E0D6E369D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33" y="2926713"/>
            <a:ext cx="2297502" cy="1421518"/>
          </a:xfrm>
          <a:prstGeom prst="rect">
            <a:avLst/>
          </a:pr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7C276E31-79D0-57CC-7CDC-FD9AAB13DA21}"/>
              </a:ext>
            </a:extLst>
          </p:cNvPr>
          <p:cNvSpPr/>
          <p:nvPr/>
        </p:nvSpPr>
        <p:spPr>
          <a:xfrm rot="5400000">
            <a:off x="5429062" y="1541253"/>
            <a:ext cx="3016025" cy="416368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A4B2EC-BDC7-5657-6175-D4CC272B99A7}"/>
              </a:ext>
            </a:extLst>
          </p:cNvPr>
          <p:cNvSpPr txBox="1"/>
          <p:nvPr/>
        </p:nvSpPr>
        <p:spPr>
          <a:xfrm>
            <a:off x="9500681" y="1602923"/>
            <a:ext cx="2221148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cs typeface="Arial"/>
              </a:rPr>
              <a:t>Cattyness</a:t>
            </a:r>
            <a:r>
              <a:rPr lang="en-US">
                <a:cs typeface="Arial"/>
              </a:rPr>
              <a:t> score</a:t>
            </a:r>
          </a:p>
          <a:p>
            <a:r>
              <a:rPr lang="en-US">
                <a:cs typeface="Arial"/>
              </a:rPr>
              <a:t>  0.4671...</a:t>
            </a:r>
          </a:p>
          <a:p>
            <a:r>
              <a:rPr lang="en-US">
                <a:cs typeface="Arial"/>
              </a:rPr>
              <a:t>  error = 0.5328...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   error = 0.3288...</a:t>
            </a:r>
          </a:p>
          <a:p>
            <a:r>
              <a:rPr lang="en-US">
                <a:cs typeface="Arial"/>
              </a:rPr>
              <a:t>   0.6711...</a:t>
            </a:r>
          </a:p>
          <a:p>
            <a:r>
              <a:rPr lang="en-US" err="1">
                <a:cs typeface="Arial"/>
              </a:rPr>
              <a:t>Doggyness</a:t>
            </a:r>
            <a:r>
              <a:rPr lang="en-US">
                <a:cs typeface="Arial"/>
              </a:rPr>
              <a:t> score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5A33C0-D291-F5CE-10F0-ABEAED6BBD82}"/>
              </a:ext>
            </a:extLst>
          </p:cNvPr>
          <p:cNvCxnSpPr/>
          <p:nvPr/>
        </p:nvCxnSpPr>
        <p:spPr>
          <a:xfrm>
            <a:off x="3250362" y="3660115"/>
            <a:ext cx="1590136" cy="86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FACDFC6F-5F40-0EC1-0A82-4E3E2834E8A0}"/>
              </a:ext>
            </a:extLst>
          </p:cNvPr>
          <p:cNvCxnSpPr/>
          <p:nvPr/>
        </p:nvCxnSpPr>
        <p:spPr>
          <a:xfrm>
            <a:off x="9014782" y="3630462"/>
            <a:ext cx="483080" cy="17770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0E00FE61-E6F0-79BC-1132-D5E94901DB96}"/>
              </a:ext>
            </a:extLst>
          </p:cNvPr>
          <p:cNvCxnSpPr/>
          <p:nvPr/>
        </p:nvCxnSpPr>
        <p:spPr>
          <a:xfrm flipV="1">
            <a:off x="9020874" y="1833633"/>
            <a:ext cx="483080" cy="179514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29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54CF0-E1D1-9F7A-271D-4E5152783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080000"/>
            <a:ext cx="3498679" cy="1107996"/>
          </a:xfrm>
        </p:spPr>
        <p:txBody>
          <a:bodyPr/>
          <a:lstStyle/>
          <a:p>
            <a:r>
              <a:rPr lang="en-US">
                <a:latin typeface="Arial Black"/>
              </a:rPr>
              <a:t>An Example:</a:t>
            </a:r>
            <a:br>
              <a:rPr lang="en-US">
                <a:latin typeface="Arial Black"/>
              </a:rPr>
            </a:br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  <a:latin typeface="Arial Black"/>
              </a:rPr>
              <a:t>1st attempt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CCDC8-BC73-E629-B4C9-CB045194815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B99F3EE-94D4-0040-8BDE-E23753DA0C83}" type="datetime1">
              <a:rPr lang="da-DK" smtClean="0"/>
              <a:t>16-05-2024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92FE9-DBBC-8AAB-429D-1AF07088BA5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7ACE1-A338-55FF-BAB0-2CC03344542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21</a:t>
            </a:fld>
            <a:endParaRPr lang="en-GB"/>
          </a:p>
        </p:txBody>
      </p:sp>
      <p:pic>
        <p:nvPicPr>
          <p:cNvPr id="8" name="Picture 7" descr="A dog looking at a cat&#10;&#10;Description automatically generated">
            <a:extLst>
              <a:ext uri="{FF2B5EF4-FFF2-40B4-BE49-F238E27FC236}">
                <a16:creationId xmlns:a16="http://schemas.microsoft.com/office/drawing/2014/main" id="{4D450269-16F8-2B25-A25C-E0D6E369D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33" y="2926713"/>
            <a:ext cx="2297502" cy="1421518"/>
          </a:xfrm>
          <a:prstGeom prst="rect">
            <a:avLst/>
          </a:pr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7C276E31-79D0-57CC-7CDC-FD9AAB13DA21}"/>
              </a:ext>
            </a:extLst>
          </p:cNvPr>
          <p:cNvSpPr/>
          <p:nvPr/>
        </p:nvSpPr>
        <p:spPr>
          <a:xfrm rot="5400000">
            <a:off x="5429062" y="1541253"/>
            <a:ext cx="3016025" cy="416368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A4B2EC-BDC7-5657-6175-D4CC272B99A7}"/>
              </a:ext>
            </a:extLst>
          </p:cNvPr>
          <p:cNvSpPr txBox="1"/>
          <p:nvPr/>
        </p:nvSpPr>
        <p:spPr>
          <a:xfrm>
            <a:off x="9500681" y="1602923"/>
            <a:ext cx="2221148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cs typeface="Arial"/>
              </a:rPr>
              <a:t>Cattyness</a:t>
            </a:r>
            <a:r>
              <a:rPr lang="en-US">
                <a:cs typeface="Arial"/>
              </a:rPr>
              <a:t> score</a:t>
            </a:r>
          </a:p>
          <a:p>
            <a:r>
              <a:rPr lang="en-US">
                <a:cs typeface="Arial"/>
              </a:rPr>
              <a:t>  0.4671..</a:t>
            </a:r>
          </a:p>
          <a:p>
            <a:r>
              <a:rPr lang="en-US">
                <a:cs typeface="Arial"/>
              </a:rPr>
              <a:t>  error = 0.5328..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mean err = 0.4308..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   error = 0.3288..</a:t>
            </a:r>
          </a:p>
          <a:p>
            <a:r>
              <a:rPr lang="en-US">
                <a:cs typeface="Arial"/>
              </a:rPr>
              <a:t>   0.6711..</a:t>
            </a:r>
          </a:p>
          <a:p>
            <a:r>
              <a:rPr lang="en-US" err="1">
                <a:cs typeface="Arial"/>
              </a:rPr>
              <a:t>Doggyness</a:t>
            </a:r>
            <a:r>
              <a:rPr lang="en-US">
                <a:cs typeface="Arial"/>
              </a:rPr>
              <a:t> score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5A33C0-D291-F5CE-10F0-ABEAED6BBD82}"/>
              </a:ext>
            </a:extLst>
          </p:cNvPr>
          <p:cNvCxnSpPr/>
          <p:nvPr/>
        </p:nvCxnSpPr>
        <p:spPr>
          <a:xfrm>
            <a:off x="3250362" y="3660115"/>
            <a:ext cx="1590136" cy="86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FACDFC6F-5F40-0EC1-0A82-4E3E2834E8A0}"/>
              </a:ext>
            </a:extLst>
          </p:cNvPr>
          <p:cNvCxnSpPr/>
          <p:nvPr/>
        </p:nvCxnSpPr>
        <p:spPr>
          <a:xfrm>
            <a:off x="9014782" y="3630462"/>
            <a:ext cx="483080" cy="17770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0E00FE61-E6F0-79BC-1132-D5E94901DB96}"/>
              </a:ext>
            </a:extLst>
          </p:cNvPr>
          <p:cNvCxnSpPr/>
          <p:nvPr/>
        </p:nvCxnSpPr>
        <p:spPr>
          <a:xfrm flipV="1">
            <a:off x="9020874" y="1819653"/>
            <a:ext cx="483080" cy="181611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7932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54CF0-E1D1-9F7A-271D-4E5152783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080000"/>
            <a:ext cx="3498679" cy="1107996"/>
          </a:xfrm>
        </p:spPr>
        <p:txBody>
          <a:bodyPr/>
          <a:lstStyle/>
          <a:p>
            <a:r>
              <a:rPr lang="en-US">
                <a:latin typeface="Arial Black"/>
              </a:rPr>
              <a:t>An Example:</a:t>
            </a:r>
            <a:br>
              <a:rPr lang="en-US">
                <a:latin typeface="Arial Black"/>
              </a:rPr>
            </a:br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  <a:latin typeface="Arial Black"/>
              </a:rPr>
              <a:t>1st attempt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CCDC8-BC73-E629-B4C9-CB045194815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B99F3EE-94D4-0040-8BDE-E23753DA0C83}" type="datetime1">
              <a:rPr lang="da-DK" smtClean="0"/>
              <a:t>16-05-2024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92FE9-DBBC-8AAB-429D-1AF07088BA5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7ACE1-A338-55FF-BAB0-2CC03344542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22</a:t>
            </a:fld>
            <a:endParaRPr lang="en-GB"/>
          </a:p>
        </p:txBody>
      </p:sp>
      <p:pic>
        <p:nvPicPr>
          <p:cNvPr id="8" name="Picture 7" descr="A dog looking at a cat&#10;&#10;Description automatically generated">
            <a:extLst>
              <a:ext uri="{FF2B5EF4-FFF2-40B4-BE49-F238E27FC236}">
                <a16:creationId xmlns:a16="http://schemas.microsoft.com/office/drawing/2014/main" id="{4D450269-16F8-2B25-A25C-E0D6E369D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33" y="2926713"/>
            <a:ext cx="2297502" cy="1421518"/>
          </a:xfrm>
          <a:prstGeom prst="rect">
            <a:avLst/>
          </a:pr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7C276E31-79D0-57CC-7CDC-FD9AAB13DA21}"/>
              </a:ext>
            </a:extLst>
          </p:cNvPr>
          <p:cNvSpPr/>
          <p:nvPr/>
        </p:nvSpPr>
        <p:spPr>
          <a:xfrm rot="5400000">
            <a:off x="5429062" y="1541253"/>
            <a:ext cx="3016025" cy="416368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A4B2EC-BDC7-5657-6175-D4CC272B99A7}"/>
              </a:ext>
            </a:extLst>
          </p:cNvPr>
          <p:cNvSpPr txBox="1"/>
          <p:nvPr/>
        </p:nvSpPr>
        <p:spPr>
          <a:xfrm>
            <a:off x="9500681" y="1602923"/>
            <a:ext cx="2221148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cs typeface="Arial"/>
              </a:rPr>
              <a:t>Cattyness</a:t>
            </a:r>
            <a:r>
              <a:rPr lang="en-US">
                <a:cs typeface="Arial"/>
              </a:rPr>
              <a:t> score</a:t>
            </a:r>
          </a:p>
          <a:p>
            <a:r>
              <a:rPr lang="en-US">
                <a:cs typeface="Arial"/>
              </a:rPr>
              <a:t>  0.4671..</a:t>
            </a:r>
          </a:p>
          <a:p>
            <a:r>
              <a:rPr lang="en-US">
                <a:cs typeface="Arial"/>
              </a:rPr>
              <a:t>  error = 0.5328..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mean err = 0.4308..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   error = 0.3288..</a:t>
            </a:r>
          </a:p>
          <a:p>
            <a:r>
              <a:rPr lang="en-US">
                <a:cs typeface="Arial"/>
              </a:rPr>
              <a:t>   0.6711..</a:t>
            </a:r>
          </a:p>
          <a:p>
            <a:r>
              <a:rPr lang="en-US" err="1">
                <a:cs typeface="Arial"/>
              </a:rPr>
              <a:t>Doggyness</a:t>
            </a:r>
            <a:r>
              <a:rPr lang="en-US">
                <a:cs typeface="Arial"/>
              </a:rPr>
              <a:t> score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5A33C0-D291-F5CE-10F0-ABEAED6BBD82}"/>
              </a:ext>
            </a:extLst>
          </p:cNvPr>
          <p:cNvCxnSpPr/>
          <p:nvPr/>
        </p:nvCxnSpPr>
        <p:spPr>
          <a:xfrm>
            <a:off x="3250362" y="3660115"/>
            <a:ext cx="1590136" cy="86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FACDFC6F-5F40-0EC1-0A82-4E3E2834E8A0}"/>
              </a:ext>
            </a:extLst>
          </p:cNvPr>
          <p:cNvCxnSpPr/>
          <p:nvPr/>
        </p:nvCxnSpPr>
        <p:spPr>
          <a:xfrm>
            <a:off x="9014782" y="3630462"/>
            <a:ext cx="483080" cy="17770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0E00FE61-E6F0-79BC-1132-D5E94901DB96}"/>
              </a:ext>
            </a:extLst>
          </p:cNvPr>
          <p:cNvCxnSpPr/>
          <p:nvPr/>
        </p:nvCxnSpPr>
        <p:spPr>
          <a:xfrm flipV="1">
            <a:off x="9020874" y="1819653"/>
            <a:ext cx="483080" cy="181611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79417EB8-A24C-7051-0949-B0E281197FA0}"/>
              </a:ext>
            </a:extLst>
          </p:cNvPr>
          <p:cNvCxnSpPr/>
          <p:nvPr/>
        </p:nvCxnSpPr>
        <p:spPr>
          <a:xfrm flipH="1">
            <a:off x="9026104" y="3733800"/>
            <a:ext cx="437073" cy="281796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AE32521-A231-871D-7326-3E9CDEFC2D10}"/>
              </a:ext>
            </a:extLst>
          </p:cNvPr>
          <p:cNvCxnSpPr/>
          <p:nvPr/>
        </p:nvCxnSpPr>
        <p:spPr>
          <a:xfrm flipH="1">
            <a:off x="8435735" y="4020448"/>
            <a:ext cx="595223" cy="86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B17EDB-4793-15EA-F247-45721BBEE8D4}"/>
              </a:ext>
            </a:extLst>
          </p:cNvPr>
          <p:cNvCxnSpPr>
            <a:cxnSpLocks/>
          </p:cNvCxnSpPr>
          <p:nvPr/>
        </p:nvCxnSpPr>
        <p:spPr>
          <a:xfrm flipH="1">
            <a:off x="7860640" y="4020448"/>
            <a:ext cx="595223" cy="86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A1BCFC4-08A3-F92B-DD56-4B63DE0AF8FE}"/>
              </a:ext>
            </a:extLst>
          </p:cNvPr>
          <p:cNvCxnSpPr>
            <a:cxnSpLocks/>
          </p:cNvCxnSpPr>
          <p:nvPr/>
        </p:nvCxnSpPr>
        <p:spPr>
          <a:xfrm flipH="1">
            <a:off x="7271169" y="4020448"/>
            <a:ext cx="595223" cy="86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1F4677-8848-D725-EB87-442772B96A51}"/>
              </a:ext>
            </a:extLst>
          </p:cNvPr>
          <p:cNvCxnSpPr>
            <a:cxnSpLocks/>
          </p:cNvCxnSpPr>
          <p:nvPr/>
        </p:nvCxnSpPr>
        <p:spPr>
          <a:xfrm flipH="1">
            <a:off x="6681697" y="4020447"/>
            <a:ext cx="595223" cy="86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15E66FC-3600-8F66-2F31-B20827E38DB6}"/>
              </a:ext>
            </a:extLst>
          </p:cNvPr>
          <p:cNvCxnSpPr>
            <a:cxnSpLocks/>
          </p:cNvCxnSpPr>
          <p:nvPr/>
        </p:nvCxnSpPr>
        <p:spPr>
          <a:xfrm flipH="1">
            <a:off x="6092225" y="4020448"/>
            <a:ext cx="595223" cy="86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905724-DDE9-4E5F-1F71-301B6FF48197}"/>
              </a:ext>
            </a:extLst>
          </p:cNvPr>
          <p:cNvCxnSpPr>
            <a:cxnSpLocks/>
          </p:cNvCxnSpPr>
          <p:nvPr/>
        </p:nvCxnSpPr>
        <p:spPr>
          <a:xfrm flipH="1">
            <a:off x="5502753" y="4020447"/>
            <a:ext cx="595223" cy="86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E174910-447E-8F54-DFA1-84DF7F1FF1B8}"/>
              </a:ext>
            </a:extLst>
          </p:cNvPr>
          <p:cNvCxnSpPr>
            <a:cxnSpLocks/>
          </p:cNvCxnSpPr>
          <p:nvPr/>
        </p:nvCxnSpPr>
        <p:spPr>
          <a:xfrm flipH="1">
            <a:off x="4913282" y="4027042"/>
            <a:ext cx="595223" cy="86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F35ED4A-6EE4-05A5-7BB6-3E36C645BD9E}"/>
              </a:ext>
            </a:extLst>
          </p:cNvPr>
          <p:cNvSpPr txBox="1"/>
          <p:nvPr/>
        </p:nvSpPr>
        <p:spPr>
          <a:xfrm>
            <a:off x="5516010" y="3307710"/>
            <a:ext cx="35261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3"/>
                </a:solidFill>
                <a:cs typeface="Arial"/>
              </a:rPr>
              <a:t>Backpropagation:</a:t>
            </a:r>
            <a:br>
              <a:rPr lang="en-US">
                <a:solidFill>
                  <a:schemeClr val="accent3"/>
                </a:solidFill>
                <a:cs typeface="Arial"/>
              </a:rPr>
            </a:br>
            <a:r>
              <a:rPr lang="en-US">
                <a:solidFill>
                  <a:schemeClr val="accent3"/>
                </a:solidFill>
                <a:cs typeface="Arial"/>
              </a:rPr>
              <a:t>Backward propagation of errors</a:t>
            </a:r>
            <a:endParaRPr lang="en-US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189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54CF0-E1D1-9F7A-271D-4E5152783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080000"/>
            <a:ext cx="3858112" cy="1633239"/>
          </a:xfrm>
        </p:spPr>
        <p:txBody>
          <a:bodyPr/>
          <a:lstStyle/>
          <a:p>
            <a:r>
              <a:rPr lang="en-US">
                <a:latin typeface="Arial Black"/>
              </a:rPr>
              <a:t>An Example:</a:t>
            </a:r>
            <a:br>
              <a:rPr lang="en-US">
                <a:latin typeface="Arial Black"/>
              </a:rPr>
            </a:br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  <a:latin typeface="Arial Black"/>
              </a:rPr>
              <a:t>100th attempt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CCDC8-BC73-E629-B4C9-CB045194815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B99F3EE-94D4-0040-8BDE-E23753DA0C83}" type="datetime1">
              <a:rPr lang="da-DK" smtClean="0"/>
              <a:t>16-05-2024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92FE9-DBBC-8AAB-429D-1AF07088BA5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7ACE1-A338-55FF-BAB0-2CC03344542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23</a:t>
            </a:fld>
            <a:endParaRPr lang="en-GB"/>
          </a:p>
        </p:txBody>
      </p:sp>
      <p:pic>
        <p:nvPicPr>
          <p:cNvPr id="8" name="Picture 7" descr="A dog looking at a cat&#10;&#10;Description automatically generated">
            <a:extLst>
              <a:ext uri="{FF2B5EF4-FFF2-40B4-BE49-F238E27FC236}">
                <a16:creationId xmlns:a16="http://schemas.microsoft.com/office/drawing/2014/main" id="{4D450269-16F8-2B25-A25C-E0D6E369D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33" y="2926713"/>
            <a:ext cx="2297502" cy="1421518"/>
          </a:xfrm>
          <a:prstGeom prst="rect">
            <a:avLst/>
          </a:pr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7C276E31-79D0-57CC-7CDC-FD9AAB13DA21}"/>
              </a:ext>
            </a:extLst>
          </p:cNvPr>
          <p:cNvSpPr/>
          <p:nvPr/>
        </p:nvSpPr>
        <p:spPr>
          <a:xfrm rot="5400000">
            <a:off x="5429062" y="1541253"/>
            <a:ext cx="3016025" cy="416368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A4B2EC-BDC7-5657-6175-D4CC272B99A7}"/>
              </a:ext>
            </a:extLst>
          </p:cNvPr>
          <p:cNvSpPr txBox="1"/>
          <p:nvPr/>
        </p:nvSpPr>
        <p:spPr>
          <a:xfrm>
            <a:off x="9500681" y="1602923"/>
            <a:ext cx="2221148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cs typeface="Arial"/>
              </a:rPr>
              <a:t>Cattyness</a:t>
            </a:r>
            <a:r>
              <a:rPr lang="en-US">
                <a:cs typeface="Arial"/>
              </a:rPr>
              <a:t> score</a:t>
            </a:r>
          </a:p>
          <a:p>
            <a:r>
              <a:rPr lang="en-US">
                <a:cs typeface="Arial"/>
              </a:rPr>
              <a:t>  0.9872..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   0.9998..</a:t>
            </a:r>
          </a:p>
          <a:p>
            <a:r>
              <a:rPr lang="en-US" err="1">
                <a:cs typeface="Arial"/>
              </a:rPr>
              <a:t>Doggyness</a:t>
            </a:r>
            <a:r>
              <a:rPr lang="en-US">
                <a:cs typeface="Arial"/>
              </a:rPr>
              <a:t> score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5A33C0-D291-F5CE-10F0-ABEAED6BBD82}"/>
              </a:ext>
            </a:extLst>
          </p:cNvPr>
          <p:cNvCxnSpPr/>
          <p:nvPr/>
        </p:nvCxnSpPr>
        <p:spPr>
          <a:xfrm>
            <a:off x="3250362" y="3660115"/>
            <a:ext cx="1590136" cy="86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FACDFC6F-5F40-0EC1-0A82-4E3E2834E8A0}"/>
              </a:ext>
            </a:extLst>
          </p:cNvPr>
          <p:cNvCxnSpPr/>
          <p:nvPr/>
        </p:nvCxnSpPr>
        <p:spPr>
          <a:xfrm>
            <a:off x="9014782" y="3630462"/>
            <a:ext cx="483080" cy="17770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0E00FE61-E6F0-79BC-1132-D5E94901DB96}"/>
              </a:ext>
            </a:extLst>
          </p:cNvPr>
          <p:cNvCxnSpPr/>
          <p:nvPr/>
        </p:nvCxnSpPr>
        <p:spPr>
          <a:xfrm flipV="1">
            <a:off x="9020874" y="1819653"/>
            <a:ext cx="483080" cy="181611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317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54CF0-E1D1-9F7A-271D-4E5152783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080000"/>
            <a:ext cx="3858112" cy="1107996"/>
          </a:xfrm>
        </p:spPr>
        <p:txBody>
          <a:bodyPr/>
          <a:lstStyle/>
          <a:p>
            <a:r>
              <a:rPr lang="en-US">
                <a:latin typeface="Arial Black"/>
              </a:rPr>
              <a:t>An Example:</a:t>
            </a:r>
            <a:br>
              <a:rPr lang="en-US">
                <a:latin typeface="Arial Black"/>
              </a:rPr>
            </a:br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  <a:latin typeface="Arial Black"/>
              </a:rPr>
              <a:t>Test set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CCDC8-BC73-E629-B4C9-CB045194815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B99F3EE-94D4-0040-8BDE-E23753DA0C83}" type="datetime1">
              <a:rPr lang="da-DK" smtClean="0"/>
              <a:t>16-05-2024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92FE9-DBBC-8AAB-429D-1AF07088BA5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7ACE1-A338-55FF-BAB0-2CC03344542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24</a:t>
            </a:fld>
            <a:endParaRPr lang="en-GB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7C276E31-79D0-57CC-7CDC-FD9AAB13DA21}"/>
              </a:ext>
            </a:extLst>
          </p:cNvPr>
          <p:cNvSpPr/>
          <p:nvPr/>
        </p:nvSpPr>
        <p:spPr>
          <a:xfrm rot="5400000">
            <a:off x="5429062" y="1541253"/>
            <a:ext cx="3016025" cy="416368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A4B2EC-BDC7-5657-6175-D4CC272B99A7}"/>
              </a:ext>
            </a:extLst>
          </p:cNvPr>
          <p:cNvSpPr txBox="1"/>
          <p:nvPr/>
        </p:nvSpPr>
        <p:spPr>
          <a:xfrm>
            <a:off x="9500681" y="1602923"/>
            <a:ext cx="2221148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cs typeface="Arial"/>
              </a:rPr>
              <a:t>Cattyness</a:t>
            </a:r>
            <a:r>
              <a:rPr lang="en-US">
                <a:cs typeface="Arial"/>
              </a:rPr>
              <a:t> score</a:t>
            </a:r>
          </a:p>
          <a:p>
            <a:r>
              <a:rPr lang="en-US">
                <a:cs typeface="Arial"/>
              </a:rPr>
              <a:t>  ????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   ????</a:t>
            </a:r>
          </a:p>
          <a:p>
            <a:r>
              <a:rPr lang="en-US" err="1">
                <a:cs typeface="Arial"/>
              </a:rPr>
              <a:t>Doggyness</a:t>
            </a:r>
            <a:r>
              <a:rPr lang="en-US">
                <a:cs typeface="Arial"/>
              </a:rPr>
              <a:t> score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5A33C0-D291-F5CE-10F0-ABEAED6BBD82}"/>
              </a:ext>
            </a:extLst>
          </p:cNvPr>
          <p:cNvCxnSpPr/>
          <p:nvPr/>
        </p:nvCxnSpPr>
        <p:spPr>
          <a:xfrm>
            <a:off x="3250362" y="3660115"/>
            <a:ext cx="1590136" cy="86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FACDFC6F-5F40-0EC1-0A82-4E3E2834E8A0}"/>
              </a:ext>
            </a:extLst>
          </p:cNvPr>
          <p:cNvCxnSpPr/>
          <p:nvPr/>
        </p:nvCxnSpPr>
        <p:spPr>
          <a:xfrm>
            <a:off x="9014782" y="3630462"/>
            <a:ext cx="483080" cy="17770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0E00FE61-E6F0-79BC-1132-D5E94901DB96}"/>
              </a:ext>
            </a:extLst>
          </p:cNvPr>
          <p:cNvCxnSpPr/>
          <p:nvPr/>
        </p:nvCxnSpPr>
        <p:spPr>
          <a:xfrm flipV="1">
            <a:off x="9020874" y="1826643"/>
            <a:ext cx="483080" cy="180213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-up of a dog&#10;&#10;Description automatically generated">
            <a:extLst>
              <a:ext uri="{FF2B5EF4-FFF2-40B4-BE49-F238E27FC236}">
                <a16:creationId xmlns:a16="http://schemas.microsoft.com/office/drawing/2014/main" id="{DF7E5C62-D9C7-48C4-23F9-26BF1228C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454" y="2668134"/>
            <a:ext cx="2335893" cy="20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70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54CF0-E1D1-9F7A-271D-4E5152783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080000"/>
            <a:ext cx="3858112" cy="1107996"/>
          </a:xfrm>
        </p:spPr>
        <p:txBody>
          <a:bodyPr/>
          <a:lstStyle/>
          <a:p>
            <a:r>
              <a:rPr lang="en-US">
                <a:latin typeface="Arial Black"/>
              </a:rPr>
              <a:t>An Example:</a:t>
            </a:r>
            <a:br>
              <a:rPr lang="en-US">
                <a:latin typeface="Arial Black"/>
              </a:rPr>
            </a:br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  <a:latin typeface="Arial Black"/>
              </a:rPr>
              <a:t>Test set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CCDC8-BC73-E629-B4C9-CB045194815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B99F3EE-94D4-0040-8BDE-E23753DA0C83}" type="datetime1">
              <a:rPr lang="da-DK" smtClean="0"/>
              <a:t>16-05-2024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92FE9-DBBC-8AAB-429D-1AF07088BA5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7ACE1-A338-55FF-BAB0-2CC03344542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25</a:t>
            </a:fld>
            <a:endParaRPr lang="en-GB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7C276E31-79D0-57CC-7CDC-FD9AAB13DA21}"/>
              </a:ext>
            </a:extLst>
          </p:cNvPr>
          <p:cNvSpPr/>
          <p:nvPr/>
        </p:nvSpPr>
        <p:spPr>
          <a:xfrm rot="5400000">
            <a:off x="5429062" y="1541253"/>
            <a:ext cx="3016025" cy="416368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A4B2EC-BDC7-5657-6175-D4CC272B99A7}"/>
              </a:ext>
            </a:extLst>
          </p:cNvPr>
          <p:cNvSpPr txBox="1"/>
          <p:nvPr/>
        </p:nvSpPr>
        <p:spPr>
          <a:xfrm>
            <a:off x="9500681" y="1602923"/>
            <a:ext cx="2221148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cs typeface="Arial"/>
              </a:rPr>
              <a:t>Cattyness</a:t>
            </a:r>
            <a:r>
              <a:rPr lang="en-US">
                <a:cs typeface="Arial"/>
              </a:rPr>
              <a:t> score</a:t>
            </a:r>
          </a:p>
          <a:p>
            <a:r>
              <a:rPr lang="en-US">
                <a:cs typeface="Arial"/>
              </a:rPr>
              <a:t>  ????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   ????</a:t>
            </a:r>
          </a:p>
          <a:p>
            <a:r>
              <a:rPr lang="en-US" err="1">
                <a:cs typeface="Arial"/>
              </a:rPr>
              <a:t>Doggyness</a:t>
            </a:r>
            <a:r>
              <a:rPr lang="en-US">
                <a:cs typeface="Arial"/>
              </a:rPr>
              <a:t> score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5A33C0-D291-F5CE-10F0-ABEAED6BBD82}"/>
              </a:ext>
            </a:extLst>
          </p:cNvPr>
          <p:cNvCxnSpPr/>
          <p:nvPr/>
        </p:nvCxnSpPr>
        <p:spPr>
          <a:xfrm>
            <a:off x="3250362" y="3660115"/>
            <a:ext cx="1590136" cy="86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FACDFC6F-5F40-0EC1-0A82-4E3E2834E8A0}"/>
              </a:ext>
            </a:extLst>
          </p:cNvPr>
          <p:cNvCxnSpPr/>
          <p:nvPr/>
        </p:nvCxnSpPr>
        <p:spPr>
          <a:xfrm>
            <a:off x="9014782" y="3630462"/>
            <a:ext cx="483080" cy="17770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0E00FE61-E6F0-79BC-1132-D5E94901DB96}"/>
              </a:ext>
            </a:extLst>
          </p:cNvPr>
          <p:cNvCxnSpPr/>
          <p:nvPr/>
        </p:nvCxnSpPr>
        <p:spPr>
          <a:xfrm flipV="1">
            <a:off x="9020874" y="1826643"/>
            <a:ext cx="483080" cy="180213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hoe on a chair&#10;&#10;Description automatically generated">
            <a:extLst>
              <a:ext uri="{FF2B5EF4-FFF2-40B4-BE49-F238E27FC236}">
                <a16:creationId xmlns:a16="http://schemas.microsoft.com/office/drawing/2014/main" id="{996049DA-D238-7725-C9D4-A7E8614ABE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400" r="313"/>
          <a:stretch/>
        </p:blipFill>
        <p:spPr>
          <a:xfrm>
            <a:off x="1477055" y="2427514"/>
            <a:ext cx="1726751" cy="247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467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B7BDEDD-DB46-95FD-93A2-43A44984A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999" y="1800000"/>
            <a:ext cx="7920000" cy="1477328"/>
          </a:xfrm>
        </p:spPr>
        <p:txBody>
          <a:bodyPr/>
          <a:lstStyle/>
          <a:p>
            <a:r>
              <a:rPr lang="da-DK">
                <a:latin typeface="Arial Black"/>
              </a:rPr>
              <a:t>Good Performance </a:t>
            </a:r>
            <a:r>
              <a:rPr lang="da-DK" err="1">
                <a:latin typeface="Arial Black"/>
              </a:rPr>
              <a:t>Requires</a:t>
            </a:r>
            <a:r>
              <a:rPr lang="da-DK">
                <a:latin typeface="Arial Black"/>
              </a:rPr>
              <a:t> Good Data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059068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556A670-A627-1584-90C3-BBA6B93E8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>
                <a:latin typeface="Arial Black"/>
              </a:rPr>
              <a:t>Bad Dataset</a:t>
            </a:r>
            <a:endParaRPr lang="en-US"/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DA73392B-E230-69F5-685F-77BBAE676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6ABBD-9256-C046-BBCB-D25C998F63D4}" type="datetime1">
              <a:rPr lang="da-DK" smtClean="0"/>
              <a:t>16-05-2024</a:t>
            </a:fld>
            <a:endParaRPr lang="en-GB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F072D5E4-EC0F-79CE-2ECB-B4C070BD7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668E6C1F-37DD-2267-2957-295F410E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27</a:t>
            </a:fld>
            <a:endParaRPr lang="en-GB"/>
          </a:p>
        </p:txBody>
      </p:sp>
      <p:pic>
        <p:nvPicPr>
          <p:cNvPr id="3" name="Picture 2" descr="A dog looking at a cat&#10;&#10;Description automatically generated">
            <a:extLst>
              <a:ext uri="{FF2B5EF4-FFF2-40B4-BE49-F238E27FC236}">
                <a16:creationId xmlns:a16="http://schemas.microsoft.com/office/drawing/2014/main" id="{FCEA6A29-BFAB-4658-98EF-993A16C62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346" y="1528284"/>
            <a:ext cx="6165011" cy="380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872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B77642-7E95-8B62-A6A6-13BD59E08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Good Dataset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32F19-82BA-1B69-FB02-C87EEAF82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67F29-10DD-7E4D-B8E2-DAF144A34C16}" type="datetime1">
              <a:rPr lang="da-DK" smtClean="0"/>
              <a:t>16-05-2024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DEEEC-AE14-1278-65D4-AA6197DBD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CC7B8-524E-F01A-7736-41F33A836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28</a:t>
            </a:fld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D12753-AE52-E79E-0E67-84646A8EDECA}"/>
              </a:ext>
            </a:extLst>
          </p:cNvPr>
          <p:cNvSpPr/>
          <p:nvPr/>
        </p:nvSpPr>
        <p:spPr>
          <a:xfrm>
            <a:off x="4028511" y="1320594"/>
            <a:ext cx="4605554" cy="466148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2"/>
                </a:solidFill>
                <a:cs typeface="Arial"/>
              </a:rPr>
              <a:t>Our Data</a:t>
            </a:r>
            <a:endParaRPr lang="en-US"/>
          </a:p>
          <a:p>
            <a:pPr algn="ctr"/>
            <a:endParaRPr lang="en-US">
              <a:cs typeface="Arial"/>
            </a:endParaRPr>
          </a:p>
          <a:p>
            <a:pPr algn="ctr"/>
            <a:endParaRPr lang="en-US">
              <a:cs typeface="Arial"/>
            </a:endParaRPr>
          </a:p>
          <a:p>
            <a:pPr algn="ctr"/>
            <a:endParaRPr lang="en-US">
              <a:cs typeface="Arial"/>
            </a:endParaRPr>
          </a:p>
          <a:p>
            <a:pPr algn="ctr"/>
            <a:endParaRPr lang="en-US">
              <a:cs typeface="Arial"/>
            </a:endParaRPr>
          </a:p>
          <a:p>
            <a:pPr algn="ctr"/>
            <a:endParaRPr lang="en-US">
              <a:cs typeface="Arial"/>
            </a:endParaRPr>
          </a:p>
          <a:p>
            <a:pPr algn="ctr"/>
            <a:endParaRPr lang="en-US">
              <a:cs typeface="Arial"/>
            </a:endParaRPr>
          </a:p>
          <a:p>
            <a:pPr algn="ctr"/>
            <a:endParaRPr lang="en-US">
              <a:cs typeface="Arial"/>
            </a:endParaRPr>
          </a:p>
          <a:p>
            <a:pPr algn="ctr"/>
            <a:endParaRPr lang="en-US">
              <a:cs typeface="Arial"/>
            </a:endParaRPr>
          </a:p>
          <a:p>
            <a:pPr algn="ctr"/>
            <a:endParaRPr lang="en-US">
              <a:cs typeface="Arial"/>
            </a:endParaRPr>
          </a:p>
          <a:p>
            <a:pPr algn="ctr"/>
            <a:endParaRPr lang="en-US">
              <a:cs typeface="Arial"/>
            </a:endParaRPr>
          </a:p>
          <a:p>
            <a:pPr algn="ctr"/>
            <a:endParaRPr lang="en-US">
              <a:cs typeface="Arial"/>
            </a:endParaRPr>
          </a:p>
          <a:p>
            <a:pPr algn="ctr"/>
            <a:endParaRPr lang="en-US">
              <a:cs typeface="Arial"/>
            </a:endParaRPr>
          </a:p>
          <a:p>
            <a:pPr algn="ctr"/>
            <a:endParaRPr lang="en-US">
              <a:cs typeface="Arial"/>
            </a:endParaRPr>
          </a:p>
          <a:p>
            <a:pPr algn="ctr"/>
            <a:endParaRPr lang="en-US">
              <a:cs typeface="Arial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3095AF6-D671-2D66-1161-C956DFB60DD2}"/>
              </a:ext>
            </a:extLst>
          </p:cNvPr>
          <p:cNvSpPr/>
          <p:nvPr/>
        </p:nvSpPr>
        <p:spPr>
          <a:xfrm>
            <a:off x="4180776" y="2520454"/>
            <a:ext cx="2382472" cy="2375481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2"/>
                </a:solidFill>
                <a:cs typeface="Arial"/>
              </a:rPr>
              <a:t>Dog images</a:t>
            </a:r>
          </a:p>
          <a:p>
            <a:pPr algn="ctr"/>
            <a:endParaRPr lang="en-US">
              <a:cs typeface="Arial"/>
            </a:endParaRPr>
          </a:p>
          <a:p>
            <a:pPr algn="ctr"/>
            <a:endParaRPr lang="en-US">
              <a:cs typeface="Arial"/>
            </a:endParaRPr>
          </a:p>
          <a:p>
            <a:pPr algn="ctr"/>
            <a:endParaRPr lang="en-US">
              <a:cs typeface="Arial"/>
            </a:endParaRPr>
          </a:p>
          <a:p>
            <a:pPr algn="ctr"/>
            <a:endParaRPr lang="en-US">
              <a:cs typeface="Arial"/>
            </a:endParaRPr>
          </a:p>
          <a:p>
            <a:pPr algn="ctr"/>
            <a:endParaRPr lang="en-US">
              <a:cs typeface="Arial"/>
            </a:endParaRPr>
          </a:p>
          <a:p>
            <a:pPr algn="ctr"/>
            <a:endParaRPr lang="en-US">
              <a:cs typeface="Arial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5749A0E-B6A2-DC14-A83B-EFC20FD7C9A9}"/>
              </a:ext>
            </a:extLst>
          </p:cNvPr>
          <p:cNvSpPr/>
          <p:nvPr/>
        </p:nvSpPr>
        <p:spPr>
          <a:xfrm>
            <a:off x="6166170" y="2520453"/>
            <a:ext cx="2382472" cy="2375481"/>
          </a:xfrm>
          <a:prstGeom prst="ellipse">
            <a:avLst/>
          </a:prstGeom>
          <a:solidFill>
            <a:srgbClr val="FF9D00">
              <a:alpha val="50000"/>
            </a:srgb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2"/>
                </a:solidFill>
                <a:cs typeface="Arial"/>
              </a:rPr>
              <a:t>Cat images</a:t>
            </a:r>
          </a:p>
          <a:p>
            <a:pPr algn="ctr"/>
            <a:endParaRPr lang="en-US">
              <a:cs typeface="Arial"/>
            </a:endParaRPr>
          </a:p>
          <a:p>
            <a:pPr algn="ctr"/>
            <a:endParaRPr lang="en-US">
              <a:cs typeface="Arial"/>
            </a:endParaRPr>
          </a:p>
          <a:p>
            <a:pPr algn="ctr"/>
            <a:endParaRPr lang="en-US">
              <a:cs typeface="Arial"/>
            </a:endParaRPr>
          </a:p>
          <a:p>
            <a:pPr algn="ctr"/>
            <a:endParaRPr lang="en-US">
              <a:cs typeface="Arial"/>
            </a:endParaRPr>
          </a:p>
          <a:p>
            <a:pPr algn="ctr"/>
            <a:endParaRPr lang="en-US">
              <a:cs typeface="Arial"/>
            </a:endParaRPr>
          </a:p>
          <a:p>
            <a:pPr algn="ctr"/>
            <a:endParaRPr lang="en-US"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E504F9-FB25-FA2F-FAE3-A161FEAE6B54}"/>
              </a:ext>
            </a:extLst>
          </p:cNvPr>
          <p:cNvSpPr txBox="1"/>
          <p:nvPr/>
        </p:nvSpPr>
        <p:spPr>
          <a:xfrm>
            <a:off x="6033082" y="3523375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tx2"/>
                </a:solidFill>
                <a:cs typeface="Arial"/>
              </a:rPr>
              <a:t>Both</a:t>
            </a:r>
            <a:endParaRPr lang="en-US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0FF576B-5F1F-EFE1-3AF5-7F3230DC4507}"/>
                  </a:ext>
                </a:extLst>
              </p14:cNvPr>
              <p14:cNvContentPartPr/>
              <p14:nvPr/>
            </p14:nvContentPartPr>
            <p14:xfrm>
              <a:off x="8256165" y="3145871"/>
              <a:ext cx="6990" cy="699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0FF576B-5F1F-EFE1-3AF5-7F3230DC450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06665" y="2796371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5D62E58-5D59-C11A-E8B0-50C71D423D38}"/>
                  </a:ext>
                </a:extLst>
              </p14:cNvPr>
              <p14:cNvContentPartPr/>
              <p14:nvPr/>
            </p14:nvContentPartPr>
            <p14:xfrm>
              <a:off x="7927596" y="3705138"/>
              <a:ext cx="6990" cy="699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5D62E58-5D59-C11A-E8B0-50C71D423D3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78096" y="3355638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B2E51A8-D284-574B-B3CA-41223216BB41}"/>
                  </a:ext>
                </a:extLst>
              </p14:cNvPr>
              <p14:cNvContentPartPr/>
              <p14:nvPr/>
            </p14:nvContentPartPr>
            <p14:xfrm>
              <a:off x="7095688" y="3334624"/>
              <a:ext cx="6990" cy="699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B2E51A8-D284-574B-B3CA-41223216BB4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46188" y="2985124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E3B462A-1A04-4918-AB0A-19BA6A1A039C}"/>
                  </a:ext>
                </a:extLst>
              </p14:cNvPr>
              <p14:cNvContentPartPr/>
              <p14:nvPr/>
            </p14:nvContentPartPr>
            <p14:xfrm>
              <a:off x="6676238" y="2978092"/>
              <a:ext cx="6990" cy="699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E3B462A-1A04-4918-AB0A-19BA6A1A039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26738" y="2628592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5E9592B-DA5C-10CC-43B0-C54AB2067F17}"/>
                  </a:ext>
                </a:extLst>
              </p14:cNvPr>
              <p14:cNvContentPartPr/>
              <p14:nvPr/>
            </p14:nvContentPartPr>
            <p14:xfrm>
              <a:off x="7186569" y="4292367"/>
              <a:ext cx="6990" cy="699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5E9592B-DA5C-10CC-43B0-C54AB2067F1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37069" y="3942867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ED364A8-B177-37D4-1134-4722D7899E9F}"/>
                  </a:ext>
                </a:extLst>
              </p14:cNvPr>
              <p14:cNvContentPartPr/>
              <p14:nvPr/>
            </p14:nvContentPartPr>
            <p14:xfrm>
              <a:off x="6732165" y="4194495"/>
              <a:ext cx="6990" cy="699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ED364A8-B177-37D4-1134-4722D7899E9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82665" y="3844995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0EFFF0D-22E9-B4A5-909B-05669B877C7E}"/>
                  </a:ext>
                </a:extLst>
              </p14:cNvPr>
              <p14:cNvContentPartPr/>
              <p14:nvPr/>
            </p14:nvContentPartPr>
            <p14:xfrm>
              <a:off x="7410275" y="4683853"/>
              <a:ext cx="6990" cy="699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0EFFF0D-22E9-B4A5-909B-05669B877C7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60775" y="4334353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DB517-5CFE-F887-3F48-A3BEB61D89C9}"/>
                  </a:ext>
                </a:extLst>
              </p14:cNvPr>
              <p14:cNvContentPartPr/>
              <p14:nvPr/>
            </p14:nvContentPartPr>
            <p14:xfrm>
              <a:off x="8256165" y="4397229"/>
              <a:ext cx="6990" cy="699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DB517-5CFE-F887-3F48-A3BEB61D89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06665" y="4047729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4B04330-B69D-96BB-052A-ED9DCF31B5A6}"/>
                  </a:ext>
                </a:extLst>
              </p14:cNvPr>
              <p14:cNvContentPartPr/>
              <p14:nvPr/>
            </p14:nvContentPartPr>
            <p14:xfrm>
              <a:off x="7123651" y="3754073"/>
              <a:ext cx="6990" cy="699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4B04330-B69D-96BB-052A-ED9DCF31B5A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4151" y="3404573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064B25B-46EA-5B8B-0E52-B88600AB3761}"/>
                  </a:ext>
                </a:extLst>
              </p14:cNvPr>
              <p14:cNvContentPartPr/>
              <p14:nvPr/>
            </p14:nvContentPartPr>
            <p14:xfrm>
              <a:off x="7696899" y="3292679"/>
              <a:ext cx="6990" cy="699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064B25B-46EA-5B8B-0E52-B88600AB376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47399" y="2943179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A98F9BB-C952-7C02-7C44-846D941E8936}"/>
                  </a:ext>
                </a:extLst>
              </p14:cNvPr>
              <p14:cNvContentPartPr/>
              <p14:nvPr/>
            </p14:nvContentPartPr>
            <p14:xfrm>
              <a:off x="8479871" y="3844954"/>
              <a:ext cx="6990" cy="699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A98F9BB-C952-7C02-7C44-846D941E89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30371" y="3495454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EF91E7C-9E41-A025-2940-6B4C9AA6DAFC}"/>
                  </a:ext>
                </a:extLst>
              </p14:cNvPr>
              <p14:cNvContentPartPr/>
              <p14:nvPr/>
            </p14:nvContentPartPr>
            <p14:xfrm>
              <a:off x="7696899" y="4341303"/>
              <a:ext cx="6990" cy="699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EF91E7C-9E41-A025-2940-6B4C9AA6DAF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47399" y="3991803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632482A-12E7-D87C-C08E-3BB1AFE1452D}"/>
                  </a:ext>
                </a:extLst>
              </p14:cNvPr>
              <p14:cNvContentPartPr/>
              <p14:nvPr/>
            </p14:nvContentPartPr>
            <p14:xfrm>
              <a:off x="7410275" y="2642532"/>
              <a:ext cx="6990" cy="699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632482A-12E7-D87C-C08E-3BB1AFE1452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60775" y="2293032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97B1AAA-BCB5-EE61-2D65-FD852F1BCE4B}"/>
                  </a:ext>
                </a:extLst>
              </p14:cNvPr>
              <p14:cNvContentPartPr/>
              <p14:nvPr/>
            </p14:nvContentPartPr>
            <p14:xfrm>
              <a:off x="7536110" y="3558330"/>
              <a:ext cx="6990" cy="699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97B1AAA-BCB5-EE61-2D65-FD852F1BCE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86610" y="3208830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588B100-145F-B72E-1E07-454C4E63F7BE}"/>
                  </a:ext>
                </a:extLst>
              </p14:cNvPr>
              <p14:cNvContentPartPr/>
              <p14:nvPr/>
            </p14:nvContentPartPr>
            <p14:xfrm>
              <a:off x="6906936" y="3558330"/>
              <a:ext cx="6990" cy="699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588B100-145F-B72E-1E07-454C4E63F7B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57436" y="3208830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EEEB298-AB71-E87A-DC24-63D65FA7A320}"/>
                  </a:ext>
                </a:extLst>
              </p14:cNvPr>
              <p14:cNvContentPartPr/>
              <p14:nvPr/>
            </p14:nvContentPartPr>
            <p14:xfrm>
              <a:off x="7417266" y="4047688"/>
              <a:ext cx="6990" cy="699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EEEB298-AB71-E87A-DC24-63D65FA7A32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67766" y="3698188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2ECC0E5-B2B0-D92C-D7BF-FD1C0C2E6D9E}"/>
                  </a:ext>
                </a:extLst>
              </p14:cNvPr>
              <p14:cNvContentPartPr/>
              <p14:nvPr/>
            </p14:nvContentPartPr>
            <p14:xfrm>
              <a:off x="7899633" y="4019725"/>
              <a:ext cx="6990" cy="699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2ECC0E5-B2B0-D92C-D7BF-FD1C0C2E6D9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50133" y="3670225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B5A75FD-5F39-0031-7FD9-06D922FEA1BC}"/>
                  </a:ext>
                </a:extLst>
              </p14:cNvPr>
              <p14:cNvContentPartPr/>
              <p14:nvPr/>
            </p14:nvContentPartPr>
            <p14:xfrm>
              <a:off x="7452220" y="3740092"/>
              <a:ext cx="6990" cy="699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B5A75FD-5F39-0031-7FD9-06D922FEA1B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02720" y="3390592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D9ED015-CA21-4848-4AFD-F6AC14E69645}"/>
                  </a:ext>
                </a:extLst>
              </p14:cNvPr>
              <p14:cNvContentPartPr/>
              <p14:nvPr/>
            </p14:nvContentPartPr>
            <p14:xfrm>
              <a:off x="7249486" y="3914862"/>
              <a:ext cx="6990" cy="699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D9ED015-CA21-4848-4AFD-F6AC14E6964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99986" y="3565362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7C39DD2-D3D8-FB2A-AD44-BEC66F739476}"/>
                  </a:ext>
                </a:extLst>
              </p14:cNvPr>
              <p14:cNvContentPartPr/>
              <p14:nvPr/>
            </p14:nvContentPartPr>
            <p14:xfrm>
              <a:off x="7724862" y="3823982"/>
              <a:ext cx="6990" cy="699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7C39DD2-D3D8-FB2A-AD44-BEC66F7394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75362" y="3474482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37246DE-2B4D-FE62-6A6D-873ACF3BC62F}"/>
                  </a:ext>
                </a:extLst>
              </p14:cNvPr>
              <p14:cNvContentPartPr/>
              <p14:nvPr/>
            </p14:nvContentPartPr>
            <p14:xfrm>
              <a:off x="5389927" y="2621560"/>
              <a:ext cx="6990" cy="699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37246DE-2B4D-FE62-6A6D-873ACF3BC62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040427" y="2272060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ECE77D37-44A7-C6C6-D627-5592149E6512}"/>
                  </a:ext>
                </a:extLst>
              </p14:cNvPr>
              <p14:cNvContentPartPr/>
              <p14:nvPr/>
            </p14:nvContentPartPr>
            <p14:xfrm>
              <a:off x="6151927" y="3013046"/>
              <a:ext cx="6990" cy="699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ECE77D37-44A7-C6C6-D627-5592149E651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802427" y="2663546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B5471CF-8A8E-3B22-CDE9-BD2EDD904964}"/>
                  </a:ext>
                </a:extLst>
              </p14:cNvPr>
              <p14:cNvContentPartPr/>
              <p14:nvPr/>
            </p14:nvContentPartPr>
            <p14:xfrm>
              <a:off x="5788404" y="3726110"/>
              <a:ext cx="6990" cy="699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B5471CF-8A8E-3B22-CDE9-BD2EDD90496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438904" y="3376610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00F3425-B2D8-2C21-94DB-ED1582E04241}"/>
                  </a:ext>
                </a:extLst>
              </p14:cNvPr>
              <p14:cNvContentPartPr/>
              <p14:nvPr/>
            </p14:nvContentPartPr>
            <p14:xfrm>
              <a:off x="6151927" y="4320330"/>
              <a:ext cx="6990" cy="699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00F3425-B2D8-2C21-94DB-ED1582E0424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802427" y="3970830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98565FD-8382-8870-9116-D15A5F991E2C}"/>
                  </a:ext>
                </a:extLst>
              </p14:cNvPr>
              <p14:cNvContentPartPr/>
              <p14:nvPr/>
            </p14:nvContentPartPr>
            <p14:xfrm>
              <a:off x="5417890" y="4697835"/>
              <a:ext cx="6990" cy="699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98565FD-8382-8870-9116-D15A5F991E2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068390" y="4348335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AAF13F6-FCB5-C8DE-F3FD-321A729F80E0}"/>
                  </a:ext>
                </a:extLst>
              </p14:cNvPr>
              <p14:cNvContentPartPr/>
              <p14:nvPr/>
            </p14:nvContentPartPr>
            <p14:xfrm>
              <a:off x="4467138" y="4103615"/>
              <a:ext cx="6990" cy="699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AAF13F6-FCB5-C8DE-F3FD-321A729F80E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117638" y="3754115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BFB55F2-2E70-1EFE-5B73-2C5E78C44D66}"/>
                  </a:ext>
                </a:extLst>
              </p14:cNvPr>
              <p14:cNvContentPartPr/>
              <p14:nvPr/>
            </p14:nvContentPartPr>
            <p14:xfrm>
              <a:off x="5138257" y="3579303"/>
              <a:ext cx="6990" cy="699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BFB55F2-2E70-1EFE-5B73-2C5E78C44D6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788757" y="3229803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61E37BB-DC79-9965-6459-F77F578EC1D6}"/>
                  </a:ext>
                </a:extLst>
              </p14:cNvPr>
              <p14:cNvContentPartPr/>
              <p14:nvPr/>
            </p14:nvContentPartPr>
            <p14:xfrm>
              <a:off x="4558018" y="3208789"/>
              <a:ext cx="6990" cy="699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61E37BB-DC79-9965-6459-F77F578EC1D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208518" y="2859289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88B86E2B-BB71-9319-A222-8AB119C09F1F}"/>
                  </a:ext>
                </a:extLst>
              </p14:cNvPr>
              <p14:cNvContentPartPr/>
              <p14:nvPr/>
            </p14:nvContentPartPr>
            <p14:xfrm>
              <a:off x="5655578" y="3299670"/>
              <a:ext cx="6990" cy="699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88B86E2B-BB71-9319-A222-8AB119C09F1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306078" y="2950170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C4B410D-7DD6-2577-E334-64E4FEEBB269}"/>
                  </a:ext>
                </a:extLst>
              </p14:cNvPr>
              <p14:cNvContentPartPr/>
              <p14:nvPr/>
            </p14:nvContentPartPr>
            <p14:xfrm>
              <a:off x="5089321" y="3865927"/>
              <a:ext cx="6990" cy="699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C4B410D-7DD6-2577-E334-64E4FEEBB26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739821" y="3516427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F3DC091-3038-7713-D5EE-9F513AA0D463}"/>
                  </a:ext>
                </a:extLst>
              </p14:cNvPr>
              <p14:cNvContentPartPr/>
              <p14:nvPr/>
            </p14:nvContentPartPr>
            <p14:xfrm>
              <a:off x="4767743" y="3572312"/>
              <a:ext cx="6990" cy="699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F3DC091-3038-7713-D5EE-9F513AA0D46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418243" y="3222812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9F267E86-5474-9FCD-DF54-4782FDD25E3E}"/>
                  </a:ext>
                </a:extLst>
              </p14:cNvPr>
              <p14:cNvContentPartPr/>
              <p14:nvPr/>
            </p14:nvContentPartPr>
            <p14:xfrm>
              <a:off x="5459835" y="3558330"/>
              <a:ext cx="6990" cy="699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9F267E86-5474-9FCD-DF54-4782FDD25E3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110335" y="3208830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7C6CB3C4-0EFF-4D99-B01B-EE293A35BC4A}"/>
                  </a:ext>
                </a:extLst>
              </p14:cNvPr>
              <p14:cNvContentPartPr/>
              <p14:nvPr/>
            </p14:nvContentPartPr>
            <p14:xfrm>
              <a:off x="5508771" y="4159541"/>
              <a:ext cx="6990" cy="699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7C6CB3C4-0EFF-4D99-B01B-EE293A35BC4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159271" y="3810041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A97749BA-6848-E6B4-765F-2476CE8ABFD0}"/>
                  </a:ext>
                </a:extLst>
              </p14:cNvPr>
              <p14:cNvContentPartPr/>
              <p14:nvPr/>
            </p14:nvContentPartPr>
            <p14:xfrm>
              <a:off x="4991449" y="4215468"/>
              <a:ext cx="6990" cy="699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A97749BA-6848-E6B4-765F-2476CE8ABFD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641949" y="3865968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172C1D52-98D2-3887-6F07-0819DADCCEFC}"/>
                  </a:ext>
                </a:extLst>
              </p14:cNvPr>
              <p14:cNvContentPartPr/>
              <p14:nvPr/>
            </p14:nvContentPartPr>
            <p14:xfrm>
              <a:off x="5410899" y="3851945"/>
              <a:ext cx="6990" cy="699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172C1D52-98D2-3887-6F07-0819DADCCEF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061399" y="3502445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A24581E6-01F4-7922-5CB7-421AFE64E01F}"/>
                  </a:ext>
                </a:extLst>
              </p14:cNvPr>
              <p14:cNvContentPartPr/>
              <p14:nvPr/>
            </p14:nvContentPartPr>
            <p14:xfrm>
              <a:off x="5767431" y="3921853"/>
              <a:ext cx="6990" cy="699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A24581E6-01F4-7922-5CB7-421AFE64E01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417931" y="3572353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76F45199-C59D-FC8A-EBEB-80F27C75AD4B}"/>
                  </a:ext>
                </a:extLst>
              </p14:cNvPr>
              <p14:cNvContentPartPr/>
              <p14:nvPr/>
            </p14:nvContentPartPr>
            <p14:xfrm>
              <a:off x="5124275" y="3383560"/>
              <a:ext cx="6990" cy="699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76F45199-C59D-FC8A-EBEB-80F27C75AD4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774775" y="3034060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7C0EDA64-CFA7-8986-C6D8-EE7A459F2BBF}"/>
                  </a:ext>
                </a:extLst>
              </p14:cNvPr>
              <p14:cNvContentPartPr/>
              <p14:nvPr/>
            </p14:nvContentPartPr>
            <p14:xfrm>
              <a:off x="5732477" y="3523376"/>
              <a:ext cx="6990" cy="699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7C0EDA64-CFA7-8986-C6D8-EE7A459F2BB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382977" y="3173876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E0CDB14C-F573-1C07-BC66-63A805A360ED}"/>
                  </a:ext>
                </a:extLst>
              </p14:cNvPr>
              <p14:cNvContentPartPr/>
              <p14:nvPr/>
            </p14:nvContentPartPr>
            <p14:xfrm>
              <a:off x="6096000" y="3509394"/>
              <a:ext cx="6990" cy="699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E0CDB14C-F573-1C07-BC66-63A805A360E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746500" y="3159894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0E0C09C-7F07-89C2-B4B2-EB343BDF6260}"/>
                  </a:ext>
                </a:extLst>
              </p14:cNvPr>
              <p14:cNvContentPartPr/>
              <p14:nvPr/>
            </p14:nvContentPartPr>
            <p14:xfrm>
              <a:off x="5215156" y="4446165"/>
              <a:ext cx="6990" cy="699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B0E0C09C-7F07-89C2-B4B2-EB343BDF626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865656" y="4096665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12FCC5F0-D4E7-0A8C-8FA5-FCD725FE8BF5}"/>
                  </a:ext>
                </a:extLst>
              </p14:cNvPr>
              <p14:cNvContentPartPr/>
              <p14:nvPr/>
            </p14:nvContentPartPr>
            <p14:xfrm>
              <a:off x="6396605" y="3201798"/>
              <a:ext cx="6990" cy="699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12FCC5F0-D4E7-0A8C-8FA5-FCD725FE8BF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047105" y="2852298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CDD522FD-58AE-E75E-D504-55F4E1FA3E77}"/>
                  </a:ext>
                </a:extLst>
              </p14:cNvPr>
              <p14:cNvContentPartPr/>
              <p14:nvPr/>
            </p14:nvContentPartPr>
            <p14:xfrm>
              <a:off x="6277761" y="3439486"/>
              <a:ext cx="6990" cy="699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CDD522FD-58AE-E75E-D504-55F4E1FA3E7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928261" y="3089986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AEEF2A50-0F2B-4AC3-33AC-1190D09A8040}"/>
                  </a:ext>
                </a:extLst>
              </p14:cNvPr>
              <p14:cNvContentPartPr/>
              <p14:nvPr/>
            </p14:nvContentPartPr>
            <p14:xfrm>
              <a:off x="6368642" y="3369578"/>
              <a:ext cx="6990" cy="699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AEEF2A50-0F2B-4AC3-33AC-1190D09A804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019142" y="3020078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F658D07-2127-7D32-A7F7-4F45DDA2F01D}"/>
                  </a:ext>
                </a:extLst>
              </p14:cNvPr>
              <p14:cNvContentPartPr/>
              <p14:nvPr/>
            </p14:nvContentPartPr>
            <p14:xfrm>
              <a:off x="6438550" y="3558330"/>
              <a:ext cx="6990" cy="699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F658D07-2127-7D32-A7F7-4F45DDA2F01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089050" y="3208830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0F1CCB58-2509-E434-AD2A-C427F1D24933}"/>
                  </a:ext>
                </a:extLst>
              </p14:cNvPr>
              <p14:cNvContentPartPr/>
              <p14:nvPr/>
            </p14:nvContentPartPr>
            <p14:xfrm>
              <a:off x="6326697" y="3879908"/>
              <a:ext cx="6990" cy="699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0F1CCB58-2509-E434-AD2A-C427F1D2493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977197" y="3530408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2740B71B-DE3A-9ABD-3F11-E21292963885}"/>
                  </a:ext>
                </a:extLst>
              </p14:cNvPr>
              <p14:cNvContentPartPr/>
              <p14:nvPr/>
            </p14:nvContentPartPr>
            <p14:xfrm>
              <a:off x="6382624" y="4145560"/>
              <a:ext cx="6990" cy="699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2740B71B-DE3A-9ABD-3F11-E2129296388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033124" y="3796060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E576A2CB-083A-43A1-05E8-EB15BDA050F6}"/>
                  </a:ext>
                </a:extLst>
              </p14:cNvPr>
              <p14:cNvContentPartPr/>
              <p14:nvPr/>
            </p14:nvContentPartPr>
            <p14:xfrm>
              <a:off x="6452532" y="3886899"/>
              <a:ext cx="6990" cy="699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E576A2CB-083A-43A1-05E8-EB15BDA050F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103032" y="3537399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086F9829-770A-DA70-5B0A-52E31B83F6DD}"/>
                  </a:ext>
                </a:extLst>
              </p14:cNvPr>
              <p14:cNvContentPartPr/>
              <p14:nvPr/>
            </p14:nvContentPartPr>
            <p14:xfrm>
              <a:off x="5683541" y="1614881"/>
              <a:ext cx="6990" cy="699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086F9829-770A-DA70-5B0A-52E31B83F6D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334041" y="1265381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B2D373B3-DB22-00EF-8E0D-C92C1AEDE4E9}"/>
                  </a:ext>
                </a:extLst>
              </p14:cNvPr>
              <p14:cNvContentPartPr/>
              <p14:nvPr/>
            </p14:nvContentPartPr>
            <p14:xfrm>
              <a:off x="5438862" y="2041321"/>
              <a:ext cx="6990" cy="699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B2D373B3-DB22-00EF-8E0D-C92C1AEDE4E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089362" y="1691821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2B739ED-6708-8233-C84D-078F29555058}"/>
                  </a:ext>
                </a:extLst>
              </p14:cNvPr>
              <p14:cNvContentPartPr/>
              <p14:nvPr/>
            </p14:nvContentPartPr>
            <p14:xfrm>
              <a:off x="6480495" y="2139193"/>
              <a:ext cx="6990" cy="699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2B739ED-6708-8233-C84D-078F2955505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130995" y="1789693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66F4230E-FF82-1772-8A2A-97F3541A2C0E}"/>
                  </a:ext>
                </a:extLst>
              </p14:cNvPr>
              <p14:cNvContentPartPr/>
              <p14:nvPr/>
            </p14:nvContentPartPr>
            <p14:xfrm>
              <a:off x="7319394" y="1810624"/>
              <a:ext cx="6990" cy="699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66F4230E-FF82-1772-8A2A-97F3541A2C0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969894" y="1461124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1C9C29F6-29DE-020F-5EB0-06007B005ABA}"/>
                  </a:ext>
                </a:extLst>
              </p14:cNvPr>
              <p14:cNvContentPartPr/>
              <p14:nvPr/>
            </p14:nvContentPartPr>
            <p14:xfrm>
              <a:off x="7794771" y="2299982"/>
              <a:ext cx="6990" cy="699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1C9C29F6-29DE-020F-5EB0-06007B005ABA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755938" y="1950482"/>
                <a:ext cx="8388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1380546E-4500-0235-A68E-E08F370F6045}"/>
                  </a:ext>
                </a:extLst>
              </p14:cNvPr>
              <p14:cNvContentPartPr/>
              <p14:nvPr/>
            </p14:nvContentPartPr>
            <p14:xfrm>
              <a:off x="6697211" y="2446789"/>
              <a:ext cx="6990" cy="699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1380546E-4500-0235-A68E-E08F370F604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347711" y="2097289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A5DEAD86-9280-1D69-65A7-FC4B79F765AC}"/>
                  </a:ext>
                </a:extLst>
              </p14:cNvPr>
              <p14:cNvContentPartPr/>
              <p14:nvPr/>
            </p14:nvContentPartPr>
            <p14:xfrm>
              <a:off x="5907248" y="2418826"/>
              <a:ext cx="6990" cy="699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A5DEAD86-9280-1D69-65A7-FC4B79F765A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557748" y="2069326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75C81A98-AA9D-C3B1-ECB7-948BC6197D84}"/>
                  </a:ext>
                </a:extLst>
              </p14:cNvPr>
              <p14:cNvContentPartPr/>
              <p14:nvPr/>
            </p14:nvContentPartPr>
            <p14:xfrm>
              <a:off x="4676862" y="2418826"/>
              <a:ext cx="6990" cy="699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75C81A98-AA9D-C3B1-ECB7-948BC6197D8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327362" y="2069326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4ED82B58-EC5F-FD88-99FD-8B86969FD2A3}"/>
                  </a:ext>
                </a:extLst>
              </p14:cNvPr>
              <p14:cNvContentPartPr/>
              <p14:nvPr/>
            </p14:nvContentPartPr>
            <p14:xfrm>
              <a:off x="4711816" y="5012422"/>
              <a:ext cx="6990" cy="699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4ED82B58-EC5F-FD88-99FD-8B86969FD2A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362316" y="4662922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B9E4388B-ADF5-0ABD-4A8F-452550942CFD}"/>
                  </a:ext>
                </a:extLst>
              </p14:cNvPr>
              <p14:cNvContentPartPr/>
              <p14:nvPr/>
            </p14:nvContentPartPr>
            <p14:xfrm>
              <a:off x="6284752" y="4837651"/>
              <a:ext cx="6990" cy="699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B9E4388B-ADF5-0ABD-4A8F-452550942CF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935252" y="4488151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F11D5DD6-4879-7904-E87C-13B8E4FE33E0}"/>
                  </a:ext>
                </a:extLst>
              </p14:cNvPr>
              <p14:cNvContentPartPr/>
              <p14:nvPr/>
            </p14:nvContentPartPr>
            <p14:xfrm>
              <a:off x="6438550" y="5334000"/>
              <a:ext cx="6990" cy="699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F11D5DD6-4879-7904-E87C-13B8E4FE33E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089050" y="4984500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6788D33B-8678-D3A0-EC88-0D156DF444F2}"/>
                  </a:ext>
                </a:extLst>
              </p14:cNvPr>
              <p14:cNvContentPartPr/>
              <p14:nvPr/>
            </p14:nvContentPartPr>
            <p14:xfrm>
              <a:off x="7158605" y="5697523"/>
              <a:ext cx="6990" cy="699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6788D33B-8678-D3A0-EC88-0D156DF444F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809105" y="5348023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9FD17842-2981-03CC-2E4A-4C70F8F1D998}"/>
                  </a:ext>
                </a:extLst>
              </p14:cNvPr>
              <p14:cNvContentPartPr/>
              <p14:nvPr/>
            </p14:nvContentPartPr>
            <p14:xfrm>
              <a:off x="7822734" y="5201174"/>
              <a:ext cx="6990" cy="699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9FD17842-2981-03CC-2E4A-4C70F8F1D99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473234" y="4851674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E21A8F87-961B-690E-A27F-2EE9739152A0}"/>
                  </a:ext>
                </a:extLst>
              </p14:cNvPr>
              <p14:cNvContentPartPr/>
              <p14:nvPr/>
            </p14:nvContentPartPr>
            <p14:xfrm>
              <a:off x="7354349" y="5117284"/>
              <a:ext cx="6990" cy="699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E21A8F87-961B-690E-A27F-2EE9739152A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004849" y="4767784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572C13A3-2474-6577-3B6A-9E3AF4FC504D}"/>
                  </a:ext>
                </a:extLst>
              </p14:cNvPr>
              <p14:cNvContentPartPr/>
              <p14:nvPr/>
            </p14:nvContentPartPr>
            <p14:xfrm>
              <a:off x="6620312" y="5662569"/>
              <a:ext cx="6990" cy="699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572C13A3-2474-6577-3B6A-9E3AF4FC504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270812" y="5313069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8B0D155A-E5A5-2FB7-0C93-32375418EE29}"/>
                  </a:ext>
                </a:extLst>
              </p14:cNvPr>
              <p14:cNvContentPartPr/>
              <p14:nvPr/>
            </p14:nvContentPartPr>
            <p14:xfrm>
              <a:off x="6012110" y="5823358"/>
              <a:ext cx="6990" cy="699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8B0D155A-E5A5-2FB7-0C93-32375418EE2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662610" y="5473858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2660CE0E-C794-B4AD-9F2D-99FBE54A4B40}"/>
                  </a:ext>
                </a:extLst>
              </p14:cNvPr>
              <p14:cNvContentPartPr/>
              <p14:nvPr/>
            </p14:nvContentPartPr>
            <p14:xfrm>
              <a:off x="5382936" y="5410899"/>
              <a:ext cx="6990" cy="699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2660CE0E-C794-B4AD-9F2D-99FBE54A4B4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033436" y="5061399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B29BC4E0-F6FC-1846-4FD2-F022EC3D35CF}"/>
                  </a:ext>
                </a:extLst>
              </p14:cNvPr>
              <p14:cNvContentPartPr/>
              <p14:nvPr/>
            </p14:nvContentPartPr>
            <p14:xfrm>
              <a:off x="5907248" y="5215156"/>
              <a:ext cx="6990" cy="699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B29BC4E0-F6FC-1846-4FD2-F022EC3D35C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557748" y="4865656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C7071D30-2B6F-A55D-B001-24455C7C5319}"/>
                  </a:ext>
                </a:extLst>
              </p14:cNvPr>
              <p14:cNvContentPartPr/>
              <p14:nvPr/>
            </p14:nvContentPartPr>
            <p14:xfrm>
              <a:off x="5466826" y="5005431"/>
              <a:ext cx="6990" cy="699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C7071D30-2B6F-A55D-B001-24455C7C531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117326" y="4655931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99233CAD-6CF0-C19A-E481-A7C3D7D9B40D}"/>
                  </a:ext>
                </a:extLst>
              </p14:cNvPr>
              <p14:cNvContentPartPr/>
              <p14:nvPr/>
            </p14:nvContentPartPr>
            <p14:xfrm>
              <a:off x="6955871" y="4977468"/>
              <a:ext cx="6990" cy="699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99233CAD-6CF0-C19A-E481-A7C3D7D9B40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606371" y="4627968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3953FFDA-637F-A44D-C44C-FDA1D14F31B7}"/>
                  </a:ext>
                </a:extLst>
              </p14:cNvPr>
              <p14:cNvContentPartPr/>
              <p14:nvPr/>
            </p14:nvContentPartPr>
            <p14:xfrm>
              <a:off x="6927908" y="5278073"/>
              <a:ext cx="6990" cy="699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3953FFDA-637F-A44D-C44C-FDA1D14F31B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578408" y="4928573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14B889E8-71DA-8B97-E912-42E4DF958329}"/>
                  </a:ext>
                </a:extLst>
              </p14:cNvPr>
              <p14:cNvContentPartPr/>
              <p14:nvPr/>
            </p14:nvContentPartPr>
            <p14:xfrm>
              <a:off x="8312092" y="4865615"/>
              <a:ext cx="6990" cy="699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14B889E8-71DA-8B97-E912-42E4DF95832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962592" y="4516115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A9E390D1-9B50-ACB7-C22A-75D179265998}"/>
                  </a:ext>
                </a:extLst>
              </p14:cNvPr>
              <p14:cNvContentPartPr/>
              <p14:nvPr/>
            </p14:nvContentPartPr>
            <p14:xfrm>
              <a:off x="8228202" y="2691468"/>
              <a:ext cx="6990" cy="699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A9E390D1-9B50-ACB7-C22A-75D17926599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878702" y="2341968"/>
                <a:ext cx="699000" cy="6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AB414F0F-62A1-516E-DF38-59A5D572FDFA}"/>
                  </a:ext>
                </a:extLst>
              </p14:cNvPr>
              <p14:cNvContentPartPr/>
              <p14:nvPr/>
            </p14:nvContentPartPr>
            <p14:xfrm>
              <a:off x="4376257" y="2796330"/>
              <a:ext cx="6990" cy="699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AB414F0F-62A1-516E-DF38-59A5D572FDF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026757" y="2446830"/>
                <a:ext cx="699000" cy="699000"/>
              </a:xfrm>
              <a:prstGeom prst="rect">
                <a:avLst/>
              </a:prstGeom>
            </p:spPr>
          </p:pic>
        </mc:Fallback>
      </mc:AlternateContent>
      <p:pic>
        <p:nvPicPr>
          <p:cNvPr id="83" name="Picture 82" descr="A dog looking at a cat&#10;&#10;Description automatically generated">
            <a:extLst>
              <a:ext uri="{FF2B5EF4-FFF2-40B4-BE49-F238E27FC236}">
                <a16:creationId xmlns:a16="http://schemas.microsoft.com/office/drawing/2014/main" id="{BCFE8D8C-2BC7-FA75-73BC-3B65BE635B30}"/>
              </a:ext>
            </a:extLst>
          </p:cNvPr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1418927" y="1731282"/>
            <a:ext cx="2297502" cy="1421518"/>
          </a:xfrm>
          <a:prstGeom prst="rect">
            <a:avLst/>
          </a:prstGeom>
        </p:spPr>
      </p:pic>
      <p:pic>
        <p:nvPicPr>
          <p:cNvPr id="85" name="Picture 84" descr="A close-up of a dog&#10;&#10;Description automatically generated">
            <a:extLst>
              <a:ext uri="{FF2B5EF4-FFF2-40B4-BE49-F238E27FC236}">
                <a16:creationId xmlns:a16="http://schemas.microsoft.com/office/drawing/2014/main" id="{0D7F5025-2B1D-D08F-3EC1-61BEC43DDFB2}"/>
              </a:ext>
            </a:extLst>
          </p:cNvPr>
          <p:cNvPicPr>
            <a:picLocks noChangeAspect="1"/>
          </p:cNvPicPr>
          <p:nvPr/>
        </p:nvPicPr>
        <p:blipFill>
          <a:blip r:embed="rId79"/>
          <a:stretch>
            <a:fillRect/>
          </a:stretch>
        </p:blipFill>
        <p:spPr>
          <a:xfrm>
            <a:off x="1008298" y="3975418"/>
            <a:ext cx="2335893" cy="2007961"/>
          </a:xfrm>
          <a:prstGeom prst="rect">
            <a:avLst/>
          </a:prstGeom>
        </p:spPr>
      </p:pic>
      <p:pic>
        <p:nvPicPr>
          <p:cNvPr id="87" name="Picture 86" descr="A shoe on a chair&#10;&#10;Description automatically generated">
            <a:extLst>
              <a:ext uri="{FF2B5EF4-FFF2-40B4-BE49-F238E27FC236}">
                <a16:creationId xmlns:a16="http://schemas.microsoft.com/office/drawing/2014/main" id="{36420B4C-0040-882C-FDFC-96B2FFB49692}"/>
              </a:ext>
            </a:extLst>
          </p:cNvPr>
          <p:cNvPicPr>
            <a:picLocks noChangeAspect="1"/>
          </p:cNvPicPr>
          <p:nvPr/>
        </p:nvPicPr>
        <p:blipFill rotWithShape="1">
          <a:blip r:embed="rId80"/>
          <a:srcRect t="19400" r="313"/>
          <a:stretch/>
        </p:blipFill>
        <p:spPr>
          <a:xfrm>
            <a:off x="9460578" y="770688"/>
            <a:ext cx="1726751" cy="2474689"/>
          </a:xfrm>
          <a:prstGeom prst="rect">
            <a:avLst/>
          </a:prstGeom>
        </p:spPr>
      </p:pic>
      <p:pic>
        <p:nvPicPr>
          <p:cNvPr id="88" name="Picture 87" descr="A cat with blue eyes&#10;&#10;Description automatically generated">
            <a:extLst>
              <a:ext uri="{FF2B5EF4-FFF2-40B4-BE49-F238E27FC236}">
                <a16:creationId xmlns:a16="http://schemas.microsoft.com/office/drawing/2014/main" id="{29AFDB69-45FA-5B3E-5F1C-9149FCF0C223}"/>
              </a:ext>
            </a:extLst>
          </p:cNvPr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9041760" y="4391724"/>
            <a:ext cx="2385619" cy="1772699"/>
          </a:xfrm>
          <a:prstGeom prst="rect">
            <a:avLst/>
          </a:prstGeom>
        </p:spPr>
      </p:pic>
      <p:cxnSp>
        <p:nvCxnSpPr>
          <p:cNvPr id="89" name="Connector: Curved 88">
            <a:extLst>
              <a:ext uri="{FF2B5EF4-FFF2-40B4-BE49-F238E27FC236}">
                <a16:creationId xmlns:a16="http://schemas.microsoft.com/office/drawing/2014/main" id="{820CED8F-3F54-ED23-847A-5CACC4C4E553}"/>
              </a:ext>
            </a:extLst>
          </p:cNvPr>
          <p:cNvCxnSpPr/>
          <p:nvPr/>
        </p:nvCxnSpPr>
        <p:spPr>
          <a:xfrm flipV="1">
            <a:off x="3345810" y="4193794"/>
            <a:ext cx="1592508" cy="903215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0" name="Connector: Curved 89">
            <a:extLst>
              <a:ext uri="{FF2B5EF4-FFF2-40B4-BE49-F238E27FC236}">
                <a16:creationId xmlns:a16="http://schemas.microsoft.com/office/drawing/2014/main" id="{F27561CF-F5D9-1F8B-90C0-A3AB83A7A2A5}"/>
              </a:ext>
            </a:extLst>
          </p:cNvPr>
          <p:cNvCxnSpPr>
            <a:cxnSpLocks/>
          </p:cNvCxnSpPr>
          <p:nvPr/>
        </p:nvCxnSpPr>
        <p:spPr>
          <a:xfrm>
            <a:off x="3716323" y="3013744"/>
            <a:ext cx="2515297" cy="872455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1" name="Connector: Curved 90">
            <a:extLst>
              <a:ext uri="{FF2B5EF4-FFF2-40B4-BE49-F238E27FC236}">
                <a16:creationId xmlns:a16="http://schemas.microsoft.com/office/drawing/2014/main" id="{088780A7-1872-C789-A49F-E14FD7BB3465}"/>
              </a:ext>
            </a:extLst>
          </p:cNvPr>
          <p:cNvCxnSpPr>
            <a:cxnSpLocks/>
          </p:cNvCxnSpPr>
          <p:nvPr/>
        </p:nvCxnSpPr>
        <p:spPr>
          <a:xfrm flipH="1">
            <a:off x="8272941" y="2007065"/>
            <a:ext cx="1168868" cy="66273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2" name="Connector: Curved 91">
            <a:extLst>
              <a:ext uri="{FF2B5EF4-FFF2-40B4-BE49-F238E27FC236}">
                <a16:creationId xmlns:a16="http://schemas.microsoft.com/office/drawing/2014/main" id="{D33FEEAB-B0F7-F1CA-332C-18D74BC010DA}"/>
              </a:ext>
            </a:extLst>
          </p:cNvPr>
          <p:cNvCxnSpPr>
            <a:cxnSpLocks/>
          </p:cNvCxnSpPr>
          <p:nvPr/>
        </p:nvCxnSpPr>
        <p:spPr>
          <a:xfrm flipH="1" flipV="1">
            <a:off x="7937382" y="4026016"/>
            <a:ext cx="1029051" cy="133664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75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6B2640-4E83-AEA2-E436-299304D8E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359410" indent="-359410"/>
            <a:r>
              <a:rPr lang="en-US" sz="1800">
                <a:solidFill>
                  <a:schemeClr val="tx2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 marL="359410" indent="-359410">
              <a:lnSpc>
                <a:spcPct val="113999"/>
              </a:lnSpc>
            </a:pPr>
            <a:r>
              <a:rPr lang="en-US" sz="1800">
                <a:solidFill>
                  <a:schemeClr val="tx2">
                    <a:lumMod val="60000"/>
                    <a:lumOff val="40000"/>
                  </a:schemeClr>
                </a:solidFill>
              </a:rPr>
              <a:t>Thinking About Data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 sz="1600">
                <a:solidFill>
                  <a:schemeClr val="tx2">
                    <a:lumMod val="60000"/>
                    <a:lumOff val="40000"/>
                  </a:schemeClr>
                </a:solidFill>
              </a:rPr>
              <a:t>Good data, bad data, what is our goal?</a:t>
            </a:r>
          </a:p>
          <a:p>
            <a:pPr marL="359410" indent="-359410">
              <a:lnSpc>
                <a:spcPct val="113999"/>
              </a:lnSpc>
            </a:pPr>
            <a:r>
              <a:rPr lang="en-US" sz="1800">
                <a:solidFill>
                  <a:schemeClr val="tx2"/>
                </a:solidFill>
              </a:rPr>
              <a:t>Choosing a Model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 sz="1600">
                <a:solidFill>
                  <a:schemeClr val="tx2"/>
                </a:solidFill>
              </a:rPr>
              <a:t>What to be aware of, where to look, thinking architecture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 sz="1600">
                <a:solidFill>
                  <a:schemeClr val="tx2"/>
                </a:solidFill>
              </a:rPr>
              <a:t>Exercises</a:t>
            </a:r>
          </a:p>
          <a:p>
            <a:pPr marL="359410" indent="-359410">
              <a:lnSpc>
                <a:spcPct val="113999"/>
              </a:lnSpc>
            </a:pPr>
            <a:r>
              <a:rPr lang="en-US" sz="1800">
                <a:solidFill>
                  <a:schemeClr val="tx2">
                    <a:lumMod val="60000"/>
                    <a:lumOff val="40000"/>
                  </a:schemeClr>
                </a:solidFill>
              </a:rPr>
              <a:t>The Training Loop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 sz="1600">
                <a:solidFill>
                  <a:schemeClr val="tx2">
                    <a:lumMod val="60000"/>
                    <a:lumOff val="40000"/>
                  </a:schemeClr>
                </a:solidFill>
              </a:rPr>
              <a:t>Loss, optimizers, validation techniques, detecting flaws in our regime</a:t>
            </a:r>
          </a:p>
          <a:p>
            <a:pPr marL="359410" indent="-359410">
              <a:lnSpc>
                <a:spcPct val="113999"/>
              </a:lnSpc>
            </a:pPr>
            <a:r>
              <a:rPr lang="en-US" sz="1800">
                <a:solidFill>
                  <a:schemeClr val="tx2">
                    <a:lumMod val="60000"/>
                    <a:lumOff val="40000"/>
                  </a:schemeClr>
                </a:solidFill>
              </a:rPr>
              <a:t>Is My Model Doing What it is Supposed To?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 sz="1600">
                <a:solidFill>
                  <a:schemeClr val="tx2">
                    <a:lumMod val="60000"/>
                    <a:lumOff val="40000"/>
                  </a:schemeClr>
                </a:solidFill>
              </a:rPr>
              <a:t>Breaking down the problem, debugging, and generalization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 sz="1600">
                <a:solidFill>
                  <a:schemeClr val="tx2">
                    <a:lumMod val="60000"/>
                    <a:lumOff val="40000"/>
                  </a:schemeClr>
                </a:solidFill>
              </a:rPr>
              <a:t>Exercises</a:t>
            </a:r>
          </a:p>
          <a:p>
            <a:pPr marL="359410" indent="-359410">
              <a:lnSpc>
                <a:spcPct val="113999"/>
              </a:lnSpc>
            </a:pPr>
            <a:r>
              <a:rPr lang="en-US" sz="1800">
                <a:solidFill>
                  <a:schemeClr val="tx2">
                    <a:lumMod val="60000"/>
                    <a:lumOff val="40000"/>
                  </a:schemeClr>
                </a:solidFill>
              </a:rPr>
              <a:t>Final Thoughts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A8FD7C-CA51-92C8-82B2-676C6F2E1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Contents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193B15-0BED-D0C5-3682-94532190E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67F29-10DD-7E4D-B8E2-DAF144A34C16}" type="datetime1">
              <a:rPr lang="da-DK" smtClean="0"/>
              <a:t>16-05-2024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50FC1-7599-A4BD-2B98-21CF07C89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20BD1-DC6F-C378-C708-5AB45472B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0328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6B2640-4E83-AEA2-E436-299304D8E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359410" indent="-359410"/>
            <a:r>
              <a:rPr lang="en-US" sz="1800" dirty="0">
                <a:solidFill>
                  <a:schemeClr val="tx2"/>
                </a:solidFill>
              </a:rPr>
              <a:t>Introduction + </a:t>
            </a:r>
            <a:r>
              <a:rPr lang="en-US" sz="1800" b="1" dirty="0">
                <a:solidFill>
                  <a:schemeClr val="tx2"/>
                </a:solidFill>
              </a:rPr>
              <a:t>Exercises (10 min)</a:t>
            </a:r>
            <a:endParaRPr lang="en-US" sz="1800" dirty="0">
              <a:solidFill>
                <a:schemeClr val="tx2"/>
              </a:solidFill>
            </a:endParaRPr>
          </a:p>
          <a:p>
            <a:pPr marL="359410" indent="-359410">
              <a:lnSpc>
                <a:spcPct val="113999"/>
              </a:lnSpc>
            </a:pPr>
            <a:r>
              <a:rPr lang="en-US" sz="1800" dirty="0">
                <a:solidFill>
                  <a:schemeClr val="tx2"/>
                </a:solidFill>
              </a:rPr>
              <a:t>Thinking About Data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tx2"/>
                </a:solidFill>
              </a:rPr>
              <a:t>Good data, bad data, what is our goal?</a:t>
            </a:r>
          </a:p>
          <a:p>
            <a:pPr marL="359410" indent="-359410">
              <a:lnSpc>
                <a:spcPct val="113999"/>
              </a:lnSpc>
            </a:pPr>
            <a:r>
              <a:rPr lang="en-US" sz="1800" dirty="0">
                <a:solidFill>
                  <a:schemeClr val="tx2"/>
                </a:solidFill>
              </a:rPr>
              <a:t>Choosing a Model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tx2"/>
                </a:solidFill>
              </a:rPr>
              <a:t>What to be aware of, where to look, thinking architecture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 sz="1600" b="1" dirty="0">
                <a:solidFill>
                  <a:schemeClr val="tx2"/>
                </a:solidFill>
              </a:rPr>
              <a:t>Exercises (20 min)</a:t>
            </a:r>
          </a:p>
          <a:p>
            <a:pPr marL="359410" indent="-359410">
              <a:lnSpc>
                <a:spcPct val="113999"/>
              </a:lnSpc>
            </a:pPr>
            <a:r>
              <a:rPr lang="en-US" sz="1800" dirty="0">
                <a:solidFill>
                  <a:schemeClr val="tx2"/>
                </a:solidFill>
              </a:rPr>
              <a:t>The Training Loop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tx2"/>
                </a:solidFill>
              </a:rPr>
              <a:t>Loss, optimizers, validation techniques, detecting flaws in our regime</a:t>
            </a:r>
          </a:p>
          <a:p>
            <a:pPr marL="359410" indent="-359410">
              <a:lnSpc>
                <a:spcPct val="113999"/>
              </a:lnSpc>
            </a:pPr>
            <a:r>
              <a:rPr lang="en-US" sz="1800" dirty="0">
                <a:solidFill>
                  <a:schemeClr val="tx2"/>
                </a:solidFill>
              </a:rPr>
              <a:t>Is My Model Doing What it is Supposed To?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tx2"/>
                </a:solidFill>
              </a:rPr>
              <a:t>Breaking down the problem, debugging, and generalization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 sz="1600" b="1" dirty="0">
                <a:solidFill>
                  <a:schemeClr val="tx2"/>
                </a:solidFill>
              </a:rPr>
              <a:t>Exercises (20 min)</a:t>
            </a:r>
          </a:p>
          <a:p>
            <a:pPr marL="359410" indent="-359410">
              <a:lnSpc>
                <a:spcPct val="113999"/>
              </a:lnSpc>
            </a:pPr>
            <a:r>
              <a:rPr lang="en-US" sz="1800" dirty="0">
                <a:solidFill>
                  <a:schemeClr val="tx2"/>
                </a:solidFill>
              </a:rPr>
              <a:t>Final Thoughts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A8FD7C-CA51-92C8-82B2-676C6F2E1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Contents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193B15-0BED-D0C5-3682-94532190E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67F29-10DD-7E4D-B8E2-DAF144A34C16}" type="datetime1">
              <a:rPr lang="da-DK" smtClean="0"/>
              <a:t>16-05-2024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50FC1-7599-A4BD-2B98-21CF07C89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20BD1-DC6F-C378-C708-5AB45472B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01526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EDF023-C763-3DAB-044F-4A14C24CA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A Neural Network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A565F-EEC4-C6EA-8F4F-B5061C482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67F29-10DD-7E4D-B8E2-DAF144A34C16}" type="datetime1">
              <a:rPr lang="da-DK" smtClean="0"/>
              <a:t>16-05-2024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7D32E-31C4-57C5-4FCF-F9D76039D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E2882-7209-9494-26CE-6040E99B9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30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ECFEB2-3592-C40A-0F39-7548F14209A8}"/>
              </a:ext>
            </a:extLst>
          </p:cNvPr>
          <p:cNvSpPr txBox="1"/>
          <p:nvPr/>
        </p:nvSpPr>
        <p:spPr>
          <a:xfrm>
            <a:off x="130629" y="6161314"/>
            <a:ext cx="9637485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solidFill>
                  <a:schemeClr val="tx2">
                    <a:lumMod val="60000"/>
                    <a:lumOff val="40000"/>
                  </a:schemeClr>
                </a:solidFill>
              </a:rPr>
              <a:t>Image: https://en.wikipedia.org/wiki/Neural_network_%28machine_learning%29</a:t>
            </a:r>
            <a:endParaRPr lang="en-US" sz="800">
              <a:solidFill>
                <a:schemeClr val="tx2">
                  <a:lumMod val="60000"/>
                  <a:lumOff val="40000"/>
                </a:schemeClr>
              </a:solidFill>
              <a:cs typeface="Arial"/>
            </a:endParaRPr>
          </a:p>
        </p:txBody>
      </p:sp>
      <p:pic>
        <p:nvPicPr>
          <p:cNvPr id="8" name="Picture 7" descr="Neural network (machine learning) - Wikipedia">
            <a:extLst>
              <a:ext uri="{FF2B5EF4-FFF2-40B4-BE49-F238E27FC236}">
                <a16:creationId xmlns:a16="http://schemas.microsoft.com/office/drawing/2014/main" id="{0AC15D19-8876-D7C3-145A-ECC6B2049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257" y="1373251"/>
            <a:ext cx="4361542" cy="524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29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97A3C0-C457-22E6-3CEE-1054DF7A9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359410" indent="-359410"/>
            <a:r>
              <a:rPr lang="en-US"/>
              <a:t>Goal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/>
              <a:t>Classification, segmentation, object detection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/>
              <a:t>Input type, Output type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/>
              <a:t>Target device</a:t>
            </a:r>
          </a:p>
          <a:p>
            <a:pPr marL="359410" indent="-359410">
              <a:lnSpc>
                <a:spcPct val="113999"/>
              </a:lnSpc>
            </a:pPr>
            <a:r>
              <a:rPr lang="en-US"/>
              <a:t>Size, performance, accuracy</a:t>
            </a:r>
          </a:p>
          <a:p>
            <a:pPr marL="359410" indent="-359410">
              <a:lnSpc>
                <a:spcPct val="113999"/>
              </a:lnSpc>
            </a:pPr>
            <a:r>
              <a:rPr lang="en-US"/>
              <a:t>Familiarity, documentation</a:t>
            </a:r>
          </a:p>
          <a:p>
            <a:pPr marL="359410" indent="-359410">
              <a:lnSpc>
                <a:spcPct val="113999"/>
              </a:lnSpc>
            </a:pPr>
            <a:r>
              <a:rPr lang="en-US"/>
              <a:t>Ease of implementation</a:t>
            </a:r>
          </a:p>
          <a:p>
            <a:pPr marL="359410" indent="-359410">
              <a:lnSpc>
                <a:spcPct val="113999"/>
              </a:lnSpc>
            </a:pPr>
            <a:r>
              <a:rPr lang="en-US"/>
              <a:t>Start light, get a baseline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A73D5F-2582-05A6-2E0A-208E3A1D2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Choosing a Model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12DE8-5FE8-981E-090B-6854CD693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67F29-10DD-7E4D-B8E2-DAF144A34C16}" type="datetime1">
              <a:rPr lang="da-DK" smtClean="0"/>
              <a:t>16-05-2024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3686B-4F26-FE22-836E-5BD924625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64B63-2CBF-112F-AE41-8D1AB2EB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31</a:t>
            </a:fld>
            <a:endParaRPr lang="en-GB"/>
          </a:p>
        </p:txBody>
      </p:sp>
      <p:pic>
        <p:nvPicPr>
          <p:cNvPr id="7" name="Picture 6" descr="Always has been : r/ProgrammerHumor">
            <a:extLst>
              <a:ext uri="{FF2B5EF4-FFF2-40B4-BE49-F238E27FC236}">
                <a16:creationId xmlns:a16="http://schemas.microsoft.com/office/drawing/2014/main" id="{9F93E7EC-6B42-650E-82CD-630B18869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2893496"/>
            <a:ext cx="5754914" cy="317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2370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CA8CD3-E6BF-B961-947F-837744508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359410" indent="-359410"/>
            <a:r>
              <a:rPr lang="en-US"/>
              <a:t>Great for image analysis</a:t>
            </a:r>
          </a:p>
          <a:p>
            <a:pPr marL="359410" indent="-359410">
              <a:lnSpc>
                <a:spcPct val="113999"/>
              </a:lnSpc>
            </a:pPr>
            <a:r>
              <a:rPr lang="en-US"/>
              <a:t>Operates on patches, and patches of patches, and patches of ...</a:t>
            </a:r>
          </a:p>
          <a:p>
            <a:pPr marL="359410" indent="-359410">
              <a:lnSpc>
                <a:spcPct val="113999"/>
              </a:lnSpc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AB3DD4-8F8D-2BB7-EA5C-60190286E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Convolutional Neural Networks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E8E3F-5B6C-D0BB-296D-BDF3A937C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67F29-10DD-7E4D-B8E2-DAF144A34C16}" type="datetime1">
              <a:rPr lang="da-DK" smtClean="0"/>
              <a:t>16-05-2024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A6164-E3FB-F6CF-2347-1A215C43E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4A355-BC8E-5E8B-0F56-D94B5EEF2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32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60EC37-6EF7-B7DB-2861-F5E08C6B0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978" y="3380706"/>
            <a:ext cx="9418044" cy="27461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B390C3-B6D9-90DE-9F2E-50664DDA7FB2}"/>
              </a:ext>
            </a:extLst>
          </p:cNvPr>
          <p:cNvSpPr txBox="1"/>
          <p:nvPr/>
        </p:nvSpPr>
        <p:spPr>
          <a:xfrm>
            <a:off x="130629" y="6161314"/>
            <a:ext cx="9637485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solidFill>
                  <a:schemeClr val="tx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Image: https://drek4537l1klr.cloudfront.net/elgendy/v-3/Figures/05_01.png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5792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90DD65-C485-5FD0-0575-3B9BA02C1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359410" indent="-359410"/>
            <a:r>
              <a:rPr lang="en-US"/>
              <a:t>ResNet – multipurpose, relatively lightweight, adaptable and powerful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/>
              <a:t>y = F(x) + x, a residual (Res) block</a:t>
            </a:r>
          </a:p>
          <a:p>
            <a:pPr marL="359410" indent="-359410">
              <a:lnSpc>
                <a:spcPct val="113999"/>
              </a:lnSpc>
            </a:pPr>
            <a:r>
              <a:rPr lang="en-US"/>
              <a:t>MobileNet – optimized for edge devices, efficient</a:t>
            </a:r>
          </a:p>
          <a:p>
            <a:pPr marL="359410" indent="-359410">
              <a:lnSpc>
                <a:spcPct val="113999"/>
              </a:lnSpc>
            </a:pPr>
            <a:r>
              <a:rPr lang="en-US"/>
              <a:t>VGG – common, heavy, fully connected, though outdated</a:t>
            </a:r>
          </a:p>
          <a:p>
            <a:pPr marL="359410" indent="-359410">
              <a:lnSpc>
                <a:spcPct val="113999"/>
              </a:lnSpc>
            </a:pPr>
            <a:r>
              <a:rPr lang="en-US" err="1"/>
              <a:t>VisionTransformers</a:t>
            </a:r>
            <a:r>
              <a:rPr lang="en-US"/>
              <a:t> – uses self-attention (transformers) on patches</a:t>
            </a:r>
          </a:p>
          <a:p>
            <a:pPr marL="359410" indent="-359410">
              <a:lnSpc>
                <a:spcPct val="113999"/>
              </a:lnSpc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CF5B0-6831-9E05-AC05-3E97C148C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Common Feed-Forward Architectures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A48EC-C5E2-11A6-1332-A6FF875EE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67F29-10DD-7E4D-B8E2-DAF144A34C16}" type="datetime1">
              <a:rPr lang="da-DK" smtClean="0"/>
              <a:t>16-05-2024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B4F63-1BAE-92F7-F727-BA2C7F12A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CB2CC-29C9-A184-3C42-D4EFDCC0B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33</a:t>
            </a:fld>
            <a:endParaRPr lang="en-GB"/>
          </a:p>
        </p:txBody>
      </p:sp>
      <p:pic>
        <p:nvPicPr>
          <p:cNvPr id="9" name="Picture 8" descr="A group of blue rectangular objects with black text&#10;&#10;Description automatically generated">
            <a:extLst>
              <a:ext uri="{FF2B5EF4-FFF2-40B4-BE49-F238E27FC236}">
                <a16:creationId xmlns:a16="http://schemas.microsoft.com/office/drawing/2014/main" id="{F893828A-F21E-F943-C520-5D6ED00F8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189" y="4364342"/>
            <a:ext cx="5476611" cy="17715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19094F-CC4C-19CA-1413-01CC4CDC6F48}"/>
              </a:ext>
            </a:extLst>
          </p:cNvPr>
          <p:cNvSpPr txBox="1"/>
          <p:nvPr/>
        </p:nvSpPr>
        <p:spPr>
          <a:xfrm>
            <a:off x="752813" y="6343075"/>
            <a:ext cx="9637485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solidFill>
                  <a:schemeClr val="tx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Image: https://miro.medium.com/v2/resize:fit:1400/0*tH9evuOFqk8F41FG.png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776047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B7BDEDD-DB46-95FD-93A2-43A44984A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999" y="1800000"/>
            <a:ext cx="7920000" cy="1477328"/>
          </a:xfrm>
        </p:spPr>
        <p:txBody>
          <a:bodyPr/>
          <a:lstStyle/>
          <a:p>
            <a:r>
              <a:rPr lang="da-DK" err="1">
                <a:latin typeface="Arial Black"/>
              </a:rPr>
              <a:t>Exercise</a:t>
            </a:r>
            <a:r>
              <a:rPr lang="da-DK">
                <a:latin typeface="Arial Black"/>
              </a:rPr>
              <a:t> 1: Dataset</a:t>
            </a:r>
            <a:br>
              <a:rPr lang="da-DK">
                <a:latin typeface="Arial Black"/>
              </a:rPr>
            </a:br>
            <a:r>
              <a:rPr lang="da-DK" err="1">
                <a:latin typeface="Arial Black"/>
              </a:rPr>
              <a:t>Exercise</a:t>
            </a:r>
            <a:r>
              <a:rPr lang="da-DK">
                <a:latin typeface="Arial Black"/>
              </a:rPr>
              <a:t> 2: Model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AAC318-BECC-B856-369E-52E73E49CD4F}"/>
              </a:ext>
            </a:extLst>
          </p:cNvPr>
          <p:cNvSpPr txBox="1"/>
          <p:nvPr/>
        </p:nvSpPr>
        <p:spPr>
          <a:xfrm>
            <a:off x="8998857" y="5849257"/>
            <a:ext cx="19158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2">
                    <a:lumMod val="40000"/>
                    <a:lumOff val="60000"/>
                  </a:schemeClr>
                </a:solidFill>
                <a:cs typeface="Arial"/>
              </a:rPr>
              <a:t>Est: 10+10 min</a:t>
            </a:r>
          </a:p>
        </p:txBody>
      </p:sp>
      <p:sp>
        <p:nvSpPr>
          <p:cNvPr id="5" name="Titel 3">
            <a:extLst>
              <a:ext uri="{FF2B5EF4-FFF2-40B4-BE49-F238E27FC236}">
                <a16:creationId xmlns:a16="http://schemas.microsoft.com/office/drawing/2014/main" id="{C7BF253F-4364-98BF-3AAC-EC9E47B9D15A}"/>
              </a:ext>
            </a:extLst>
          </p:cNvPr>
          <p:cNvSpPr txBox="1">
            <a:spLocks/>
          </p:cNvSpPr>
          <p:nvPr/>
        </p:nvSpPr>
        <p:spPr>
          <a:xfrm>
            <a:off x="1439999" y="4116480"/>
            <a:ext cx="7848114" cy="8309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1" i="0" kern="1200" cap="none" baseline="0">
                <a:solidFill>
                  <a:schemeClr val="bg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da-DK" sz="3600" dirty="0">
                <a:solidFill>
                  <a:schemeClr val="tx2">
                    <a:lumMod val="40000"/>
                    <a:lumOff val="60000"/>
                  </a:schemeClr>
                </a:solidFill>
                <a:latin typeface="Arial Black"/>
              </a:rPr>
              <a:t>t.ly/VRj8T         |       t.ly/C1Nxe</a:t>
            </a:r>
            <a:br>
              <a:rPr lang="da-DK" sz="3600" dirty="0">
                <a:latin typeface="Arial Black"/>
              </a:rPr>
            </a:br>
            <a:r>
              <a:rPr lang="da-DK" sz="1800" dirty="0">
                <a:solidFill>
                  <a:schemeClr val="tx2">
                    <a:lumMod val="40000"/>
                    <a:lumOff val="60000"/>
                  </a:schemeClr>
                </a:solidFill>
                <a:latin typeface="Arial Black"/>
              </a:rPr>
              <a:t>      GitHub                                 |                    Google </a:t>
            </a:r>
            <a:r>
              <a:rPr lang="da-DK" sz="18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Arial Black"/>
              </a:rPr>
              <a:t>Colab</a:t>
            </a:r>
            <a:endParaRPr lang="da-DK" sz="18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0456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97A3C0-C457-22E6-3CEE-1054DF7A9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359410" indent="-359410"/>
            <a:r>
              <a:rPr lang="en-US" err="1"/>
              <a:t>Pytorch</a:t>
            </a:r>
            <a:r>
              <a:rPr lang="en-US"/>
              <a:t>/</a:t>
            </a:r>
            <a:r>
              <a:rPr lang="en-US" err="1"/>
              <a:t>Torchvision</a:t>
            </a:r>
            <a:r>
              <a:rPr lang="en-US"/>
              <a:t> Hubs: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>
                <a:hlinkClick r:id="rId2"/>
              </a:rPr>
              <a:t>https://pytorch.org/docs/stable/hub.html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>
                <a:hlinkClick r:id="rId3"/>
              </a:rPr>
              <a:t>https://pytorch.org/vision/stable/models.html</a:t>
            </a:r>
          </a:p>
          <a:p>
            <a:pPr marL="359410" indent="-359410">
              <a:lnSpc>
                <a:spcPct val="113999"/>
              </a:lnSpc>
            </a:pPr>
            <a:r>
              <a:rPr lang="en-US" err="1"/>
              <a:t>HuggingFace</a:t>
            </a:r>
            <a:endParaRPr lang="en-US"/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>
                <a:hlinkClick r:id="rId4"/>
              </a:rPr>
              <a:t>https://huggingface.co/models</a:t>
            </a:r>
          </a:p>
          <a:p>
            <a:pPr marL="359410" indent="-359410">
              <a:lnSpc>
                <a:spcPct val="113999"/>
              </a:lnSpc>
            </a:pPr>
            <a:r>
              <a:rPr lang="en-US"/>
              <a:t>And more...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A73D5F-2582-05A6-2E0A-208E3A1D2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Model Hubs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12DE8-5FE8-981E-090B-6854CD693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67F29-10DD-7E4D-B8E2-DAF144A34C16}" type="datetime1">
              <a:rPr lang="da-DK" smtClean="0"/>
              <a:t>16-05-2024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3686B-4F26-FE22-836E-5BD924625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64B63-2CBF-112F-AE41-8D1AB2EB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0141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6B2640-4E83-AEA2-E436-299304D8E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359410" indent="-359410"/>
            <a:r>
              <a:rPr lang="en-US" sz="1800">
                <a:solidFill>
                  <a:schemeClr val="tx2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 marL="359410" indent="-359410">
              <a:lnSpc>
                <a:spcPct val="113999"/>
              </a:lnSpc>
            </a:pPr>
            <a:r>
              <a:rPr lang="en-US" sz="1800">
                <a:solidFill>
                  <a:schemeClr val="tx2">
                    <a:lumMod val="60000"/>
                    <a:lumOff val="40000"/>
                  </a:schemeClr>
                </a:solidFill>
              </a:rPr>
              <a:t>Thinking About Data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 sz="1600">
                <a:solidFill>
                  <a:schemeClr val="tx2">
                    <a:lumMod val="60000"/>
                    <a:lumOff val="40000"/>
                  </a:schemeClr>
                </a:solidFill>
              </a:rPr>
              <a:t>Good data, bad data, what is our goal?</a:t>
            </a:r>
          </a:p>
          <a:p>
            <a:pPr marL="359410" indent="-359410">
              <a:lnSpc>
                <a:spcPct val="113999"/>
              </a:lnSpc>
            </a:pPr>
            <a:r>
              <a:rPr lang="en-US" sz="1800">
                <a:solidFill>
                  <a:schemeClr val="tx2">
                    <a:lumMod val="60000"/>
                    <a:lumOff val="40000"/>
                  </a:schemeClr>
                </a:solidFill>
              </a:rPr>
              <a:t>Choosing a Model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 sz="1600">
                <a:solidFill>
                  <a:schemeClr val="tx2">
                    <a:lumMod val="60000"/>
                    <a:lumOff val="40000"/>
                  </a:schemeClr>
                </a:solidFill>
              </a:rPr>
              <a:t>What to be aware of, where to look, thinking architecture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 sz="1600">
                <a:solidFill>
                  <a:schemeClr val="tx2">
                    <a:lumMod val="60000"/>
                    <a:lumOff val="40000"/>
                  </a:schemeClr>
                </a:solidFill>
              </a:rPr>
              <a:t>Exercises</a:t>
            </a:r>
          </a:p>
          <a:p>
            <a:pPr marL="359410" indent="-359410">
              <a:lnSpc>
                <a:spcPct val="113999"/>
              </a:lnSpc>
            </a:pPr>
            <a:r>
              <a:rPr lang="en-US" sz="1800">
                <a:solidFill>
                  <a:schemeClr val="tx2"/>
                </a:solidFill>
              </a:rPr>
              <a:t>The Training Loop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 sz="1600">
                <a:solidFill>
                  <a:schemeClr val="tx2"/>
                </a:solidFill>
              </a:rPr>
              <a:t>Loss, optimizers, validation techniques, detecting flaws in our regime</a:t>
            </a:r>
          </a:p>
          <a:p>
            <a:pPr marL="359410" indent="-359410">
              <a:lnSpc>
                <a:spcPct val="113999"/>
              </a:lnSpc>
            </a:pPr>
            <a:r>
              <a:rPr lang="en-US" sz="1800">
                <a:solidFill>
                  <a:schemeClr val="tx2">
                    <a:lumMod val="60000"/>
                    <a:lumOff val="40000"/>
                  </a:schemeClr>
                </a:solidFill>
              </a:rPr>
              <a:t>Is My Model Doing What it is Supposed To?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 sz="1600">
                <a:solidFill>
                  <a:schemeClr val="tx2">
                    <a:lumMod val="60000"/>
                    <a:lumOff val="40000"/>
                  </a:schemeClr>
                </a:solidFill>
              </a:rPr>
              <a:t>Breaking down the problem, debugging, and generalization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 sz="1600">
                <a:solidFill>
                  <a:schemeClr val="tx2">
                    <a:lumMod val="60000"/>
                    <a:lumOff val="40000"/>
                  </a:schemeClr>
                </a:solidFill>
              </a:rPr>
              <a:t>Exercises</a:t>
            </a:r>
          </a:p>
          <a:p>
            <a:pPr marL="359410" indent="-359410">
              <a:lnSpc>
                <a:spcPct val="113999"/>
              </a:lnSpc>
            </a:pPr>
            <a:r>
              <a:rPr lang="en-US" sz="1800">
                <a:solidFill>
                  <a:schemeClr val="tx2">
                    <a:lumMod val="60000"/>
                    <a:lumOff val="40000"/>
                  </a:schemeClr>
                </a:solidFill>
              </a:rPr>
              <a:t>Final Thoughts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A8FD7C-CA51-92C8-82B2-676C6F2E1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Contents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193B15-0BED-D0C5-3682-94532190E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67F29-10DD-7E4D-B8E2-DAF144A34C16}" type="datetime1">
              <a:rPr lang="da-DK" smtClean="0"/>
              <a:t>16-05-2024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50FC1-7599-A4BD-2B98-21CF07C89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20BD1-DC6F-C378-C708-5AB45472B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3524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C5EB75-AB00-7EB3-19AA-9AF77BC8B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359410" indent="-359410"/>
            <a:r>
              <a:rPr lang="en-US"/>
              <a:t>Error function: How wrong was our guess?</a:t>
            </a:r>
          </a:p>
          <a:p>
            <a:pPr marL="359410" indent="-359410">
              <a:lnSpc>
                <a:spcPct val="113999"/>
              </a:lnSpc>
            </a:pPr>
            <a:r>
              <a:rPr lang="en-US"/>
              <a:t>How do we quantify this for regression problems?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/>
              <a:t>L2: (1/N) * sum(F(x) - t)², Mean Square Error – penalizes outliers significantly</a:t>
            </a:r>
          </a:p>
          <a:p>
            <a:pPr marL="359410" indent="-359410">
              <a:lnSpc>
                <a:spcPct val="113999"/>
              </a:lnSpc>
            </a:pPr>
            <a:r>
              <a:rPr lang="en-US"/>
              <a:t>This does not work well for classification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/>
              <a:t>Category 2 and 3 are no more similar than category 2 and 17</a:t>
            </a:r>
          </a:p>
          <a:p>
            <a:pPr marL="359410" indent="-359410">
              <a:lnSpc>
                <a:spcPct val="113999"/>
              </a:lnSpc>
            </a:pPr>
            <a:r>
              <a:rPr lang="en-US"/>
              <a:t>Here, we normally use Log Loss (Binary/Categorical Cross Entropy)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/>
              <a:t>Our labels are always binary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/>
              <a:t>BCE = L(F(x), t) = -(t * log(F(x)) + (1 – t) * log(1 – F(x)))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7A35-3172-7518-C2DB-BF66DC72B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D63A55-865A-E37A-396A-E4E18E3EC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67F29-10DD-7E4D-B8E2-DAF144A34C16}" type="datetime1">
              <a:rPr lang="da-DK" smtClean="0"/>
              <a:t>16-05-2024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8B33A-6CE4-70CE-6CBE-AF61C4186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B884A-085F-44F9-5672-5CB62EA77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92596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77C58D-D8D9-330E-C3F9-C7674CF92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359410" indent="-359410"/>
            <a:r>
              <a:rPr lang="en-US" sz="2000"/>
              <a:t>Methods for optimizing the network for our loss function</a:t>
            </a:r>
          </a:p>
          <a:p>
            <a:pPr marL="359410" indent="-359410">
              <a:lnSpc>
                <a:spcPct val="113999"/>
              </a:lnSpc>
            </a:pPr>
            <a:r>
              <a:rPr lang="en-US" sz="2000" b="1"/>
              <a:t>Gradient </a:t>
            </a:r>
            <a:r>
              <a:rPr lang="en-US" sz="2000"/>
              <a:t>descent operates on each</a:t>
            </a:r>
            <a:br>
              <a:rPr lang="en-US" sz="2000"/>
            </a:br>
            <a:r>
              <a:rPr lang="en-US" sz="2000"/>
              <a:t>layer's gradients during </a:t>
            </a:r>
            <a:r>
              <a:rPr lang="en-US" sz="2000" b="1"/>
              <a:t>backpropagation</a:t>
            </a:r>
            <a:endParaRPr lang="en-US" sz="2000"/>
          </a:p>
          <a:p>
            <a:pPr marL="359410" indent="-359410">
              <a:lnSpc>
                <a:spcPct val="113999"/>
              </a:lnSpc>
            </a:pPr>
            <a:r>
              <a:rPr lang="en-US" sz="2000"/>
              <a:t>Updates the </a:t>
            </a:r>
            <a:r>
              <a:rPr lang="en-US" sz="2000" b="1"/>
              <a:t>weights</a:t>
            </a:r>
            <a:r>
              <a:rPr lang="en-US" sz="2000"/>
              <a:t> of our network</a:t>
            </a:r>
            <a:br>
              <a:rPr lang="en-US" sz="2000"/>
            </a:br>
            <a:r>
              <a:rPr lang="en-US" sz="2000"/>
              <a:t>based on </a:t>
            </a:r>
            <a:r>
              <a:rPr lang="en-US" sz="2000" b="1"/>
              <a:t>learning rate</a:t>
            </a:r>
            <a:r>
              <a:rPr lang="en-US" sz="2000"/>
              <a:t> and </a:t>
            </a:r>
            <a:r>
              <a:rPr lang="en-US" sz="2000" b="1"/>
              <a:t>loss</a:t>
            </a:r>
          </a:p>
          <a:p>
            <a:pPr marL="359410" indent="-359410">
              <a:lnSpc>
                <a:spcPct val="113999"/>
              </a:lnSpc>
            </a:pPr>
            <a:r>
              <a:rPr lang="en-US" sz="2000"/>
              <a:t>Many implementations optimize</a:t>
            </a:r>
            <a:br>
              <a:rPr lang="en-US" sz="2000"/>
            </a:br>
            <a:r>
              <a:rPr lang="en-US" sz="2000"/>
              <a:t>differently, using e.g. </a:t>
            </a:r>
            <a:r>
              <a:rPr lang="en-US" sz="2000" b="1"/>
              <a:t>momentum</a:t>
            </a:r>
            <a:r>
              <a:rPr lang="en-US" sz="2000"/>
              <a:t> </a:t>
            </a:r>
          </a:p>
          <a:p>
            <a:pPr marL="359410" indent="-359410">
              <a:lnSpc>
                <a:spcPct val="113999"/>
              </a:lnSpc>
            </a:pPr>
            <a:r>
              <a:rPr lang="en-US" sz="2000"/>
              <a:t>Adam is our go-to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 sz="1800"/>
              <a:t>Uses decaying average of past gradients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 sz="1800"/>
              <a:t>If Adam does not work, chances are</a:t>
            </a:r>
            <a:br>
              <a:rPr lang="en-US" sz="1800"/>
            </a:br>
            <a:r>
              <a:rPr lang="en-US" sz="1800"/>
              <a:t>something else is wrong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F9E5D6-C9FE-6B7A-A6F9-0CB257AB8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Optimizers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CD85E-E984-0575-78B3-2319BC4B5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67F29-10DD-7E4D-B8E2-DAF144A34C16}" type="datetime1">
              <a:rPr lang="da-DK" smtClean="0"/>
              <a:t>16-05-2024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016E6-2B96-CBDA-7D73-7488C8D97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B398C-24C6-FB39-74BA-6C9F87736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38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449585-B4A6-8CB1-091E-855C0C924B7A}"/>
              </a:ext>
            </a:extLst>
          </p:cNvPr>
          <p:cNvSpPr txBox="1"/>
          <p:nvPr/>
        </p:nvSpPr>
        <p:spPr>
          <a:xfrm>
            <a:off x="302870" y="6176161"/>
            <a:ext cx="9637485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solidFill>
                  <a:schemeClr val="tx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https://miro.medium.com/v2/resize:fit:640/format:webp/1*XVFmo9NxLnwDr3SxzKy-rA.gif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00DC72-0D27-5A63-C389-5D1F68888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743" y="2468716"/>
            <a:ext cx="4782456" cy="370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837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B30CF9-F9B6-06A2-1784-6291B49B1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US" sz="2000"/>
              <a:t>An </a:t>
            </a:r>
            <a:r>
              <a:rPr lang="en-US" sz="2000" b="1"/>
              <a:t>epoch </a:t>
            </a:r>
            <a:r>
              <a:rPr lang="en-US" sz="2000"/>
              <a:t>begins</a:t>
            </a:r>
          </a:p>
          <a:p>
            <a:pPr marL="457200" indent="-457200">
              <a:lnSpc>
                <a:spcPct val="113999"/>
              </a:lnSpc>
              <a:buAutoNum type="arabicPeriod"/>
            </a:pPr>
            <a:r>
              <a:rPr lang="en-US" sz="2000"/>
              <a:t>Set model to training, start collecting batch losses</a:t>
            </a:r>
          </a:p>
          <a:p>
            <a:pPr marL="457200" indent="-457200">
              <a:lnSpc>
                <a:spcPct val="113999"/>
              </a:lnSpc>
              <a:buAutoNum type="arabicPeriod"/>
            </a:pPr>
            <a:r>
              <a:rPr lang="en-US" sz="2000"/>
              <a:t>Run training loop:</a:t>
            </a:r>
          </a:p>
          <a:p>
            <a:pPr marL="817245" lvl="1" indent="-457200">
              <a:lnSpc>
                <a:spcPct val="113999"/>
              </a:lnSpc>
              <a:buAutoNum type="arabicPeriod"/>
            </a:pPr>
            <a:r>
              <a:rPr lang="en-US" sz="1800"/>
              <a:t>Fetch data and targets from our </a:t>
            </a:r>
            <a:r>
              <a:rPr lang="en-US" sz="1800" err="1"/>
              <a:t>dataloader</a:t>
            </a:r>
            <a:r>
              <a:rPr lang="en-US" sz="1800"/>
              <a:t>, giving us x and t</a:t>
            </a:r>
          </a:p>
          <a:p>
            <a:pPr marL="817245" lvl="1" indent="-457200">
              <a:lnSpc>
                <a:spcPct val="113999"/>
              </a:lnSpc>
              <a:buAutoNum type="arabicPeriod"/>
            </a:pPr>
            <a:r>
              <a:rPr lang="en-US" sz="1800"/>
              <a:t>Reset (zero) our gradients</a:t>
            </a:r>
          </a:p>
          <a:p>
            <a:pPr marL="817245" lvl="1" indent="-457200">
              <a:lnSpc>
                <a:spcPct val="113999"/>
              </a:lnSpc>
              <a:buAutoNum type="arabicPeriod"/>
            </a:pPr>
            <a:r>
              <a:rPr lang="en-US" sz="1800"/>
              <a:t>Run the model using our data, giving us F(x)</a:t>
            </a:r>
          </a:p>
          <a:p>
            <a:pPr marL="817245" lvl="1" indent="-457200">
              <a:lnSpc>
                <a:spcPct val="113999"/>
              </a:lnSpc>
              <a:buAutoNum type="arabicPeriod"/>
            </a:pPr>
            <a:r>
              <a:rPr lang="en-US" sz="1800"/>
              <a:t>Compute loss using F(x) and t</a:t>
            </a:r>
          </a:p>
          <a:p>
            <a:pPr marL="817245" lvl="1" indent="-457200">
              <a:lnSpc>
                <a:spcPct val="113999"/>
              </a:lnSpc>
              <a:buAutoNum type="arabicPeriod"/>
            </a:pPr>
            <a:r>
              <a:rPr lang="en-US" sz="1800"/>
              <a:t>Do backpropagation, computing the gradients</a:t>
            </a:r>
          </a:p>
          <a:p>
            <a:pPr marL="817245" lvl="1" indent="-457200">
              <a:lnSpc>
                <a:spcPct val="113999"/>
              </a:lnSpc>
              <a:buAutoNum type="arabicPeriod"/>
            </a:pPr>
            <a:r>
              <a:rPr lang="en-US" sz="1800"/>
              <a:t>"Step" with the optimizer, calculating our parameters anew using the gradients</a:t>
            </a:r>
          </a:p>
          <a:p>
            <a:pPr marL="457200" indent="-457200">
              <a:lnSpc>
                <a:spcPct val="113999"/>
              </a:lnSpc>
              <a:buAutoNum type="arabicPeriod"/>
            </a:pPr>
            <a:r>
              <a:rPr lang="en-US" sz="2000"/>
              <a:t>Calculate the average loss, set model to evaluation mode</a:t>
            </a:r>
          </a:p>
          <a:p>
            <a:pPr marL="457200" indent="-457200">
              <a:lnSpc>
                <a:spcPct val="113999"/>
              </a:lnSpc>
              <a:buAutoNum type="arabicPeriod"/>
            </a:pPr>
            <a:r>
              <a:rPr lang="en-US" sz="2000"/>
              <a:t>Run evaluation loop</a:t>
            </a:r>
          </a:p>
          <a:p>
            <a:pPr marL="817245" lvl="1" indent="-457200">
              <a:lnSpc>
                <a:spcPct val="113999"/>
              </a:lnSpc>
              <a:buAutoNum type="arabicPeriod"/>
            </a:pPr>
            <a:endParaRPr lang="en-US"/>
          </a:p>
          <a:p>
            <a:pPr marL="457200" indent="-457200">
              <a:lnSpc>
                <a:spcPct val="113999"/>
              </a:lnSpc>
              <a:buAutoNum type="arabicPeriod"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8380EF-900E-85D9-1D65-1C6779B86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720000"/>
            <a:ext cx="9856357" cy="553998"/>
          </a:xfrm>
        </p:spPr>
        <p:txBody>
          <a:bodyPr/>
          <a:lstStyle/>
          <a:p>
            <a:r>
              <a:rPr lang="en-US">
                <a:latin typeface="Arial Black"/>
              </a:rPr>
              <a:t>Neural Network Training: Step by Step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8B0C7-BD67-169B-9E35-E71B5AD37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67F29-10DD-7E4D-B8E2-DAF144A34C16}" type="datetime1">
              <a:rPr lang="da-DK" smtClean="0"/>
              <a:t>16-05-2024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659FD-D49F-358D-F2C1-E912C496A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08B97-0BA2-702A-9D70-4AAB61E6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3409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E63917-A72E-0A44-934E-C77F17E7F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359410" indent="-359410"/>
            <a:r>
              <a:rPr lang="en-US" sz="2000"/>
              <a:t>The Alexandra Institute is a Danish GTS (RTO)</a:t>
            </a:r>
          </a:p>
          <a:p>
            <a:pPr marL="359410" indent="-359410">
              <a:lnSpc>
                <a:spcPct val="113999"/>
              </a:lnSpc>
            </a:pPr>
            <a:r>
              <a:rPr lang="en-US" sz="2000"/>
              <a:t>We specialize in IT and digital technologies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 sz="1800"/>
              <a:t>AI, Cybersecurity, Human Insights, Systems Architecture</a:t>
            </a:r>
          </a:p>
          <a:p>
            <a:pPr marL="359410" indent="-359410">
              <a:lnSpc>
                <a:spcPct val="113999"/>
              </a:lnSpc>
            </a:pPr>
            <a:endParaRPr lang="en-US" sz="2000"/>
          </a:p>
          <a:p>
            <a:pPr marL="359410" indent="-359410">
              <a:lnSpc>
                <a:spcPct val="113999"/>
              </a:lnSpc>
            </a:pPr>
            <a:r>
              <a:rPr lang="en-US" sz="2000"/>
              <a:t>Oliver Gyldenberg Hjermitslev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 sz="1800"/>
              <a:t>Senior Visual Computing Specialist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 sz="1800"/>
              <a:t>Focus on Data Analysis, 2D/3D Data, Neural Rendering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endParaRPr lang="en-US" sz="1800"/>
          </a:p>
          <a:p>
            <a:pPr marL="359410" indent="-359410">
              <a:lnSpc>
                <a:spcPct val="113999"/>
              </a:lnSpc>
            </a:pPr>
            <a:r>
              <a:rPr lang="en-US" sz="2000"/>
              <a:t>Tue Boesen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 sz="1800"/>
              <a:t>Visual Computing Engineer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 sz="1800"/>
              <a:t>Focus on Physics Informed Deep Learning, Data Science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697AE1-C063-7AD7-760F-4CD8015F7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Introduction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E40D3-33AE-C320-0AB8-63ED883B4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67F29-10DD-7E4D-B8E2-DAF144A34C16}" type="datetime1">
              <a:rPr lang="da-DK" smtClean="0"/>
              <a:t>16-05-2024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4852E-7372-2766-D1DA-45E60BC18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B2D82-81C0-528A-DE3E-3D2F6CCA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5629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6B2640-4E83-AEA2-E436-299304D8E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359410" indent="-359410"/>
            <a:r>
              <a:rPr lang="en-US" sz="1800">
                <a:solidFill>
                  <a:schemeClr val="tx2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 marL="359410" indent="-359410">
              <a:lnSpc>
                <a:spcPct val="113999"/>
              </a:lnSpc>
            </a:pPr>
            <a:r>
              <a:rPr lang="en-US" sz="1800">
                <a:solidFill>
                  <a:schemeClr val="tx2">
                    <a:lumMod val="60000"/>
                    <a:lumOff val="40000"/>
                  </a:schemeClr>
                </a:solidFill>
              </a:rPr>
              <a:t>Thinking About Data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 sz="1600">
                <a:solidFill>
                  <a:schemeClr val="tx2">
                    <a:lumMod val="60000"/>
                    <a:lumOff val="40000"/>
                  </a:schemeClr>
                </a:solidFill>
              </a:rPr>
              <a:t>Good data, bad data, what is our goal?</a:t>
            </a:r>
          </a:p>
          <a:p>
            <a:pPr marL="359410" indent="-359410">
              <a:lnSpc>
                <a:spcPct val="113999"/>
              </a:lnSpc>
            </a:pPr>
            <a:r>
              <a:rPr lang="en-US" sz="1800">
                <a:solidFill>
                  <a:schemeClr val="tx2">
                    <a:lumMod val="60000"/>
                    <a:lumOff val="40000"/>
                  </a:schemeClr>
                </a:solidFill>
              </a:rPr>
              <a:t>Choosing a Model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 sz="1600">
                <a:solidFill>
                  <a:schemeClr val="tx2">
                    <a:lumMod val="60000"/>
                    <a:lumOff val="40000"/>
                  </a:schemeClr>
                </a:solidFill>
              </a:rPr>
              <a:t>What to be aware of, where to look, thinking architecture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 sz="1600">
                <a:solidFill>
                  <a:schemeClr val="tx2">
                    <a:lumMod val="60000"/>
                    <a:lumOff val="40000"/>
                  </a:schemeClr>
                </a:solidFill>
              </a:rPr>
              <a:t>Exercises</a:t>
            </a:r>
          </a:p>
          <a:p>
            <a:pPr marL="359410" indent="-359410">
              <a:lnSpc>
                <a:spcPct val="113999"/>
              </a:lnSpc>
            </a:pPr>
            <a:r>
              <a:rPr lang="en-US" sz="1800">
                <a:solidFill>
                  <a:schemeClr val="tx2">
                    <a:lumMod val="60000"/>
                    <a:lumOff val="40000"/>
                  </a:schemeClr>
                </a:solidFill>
              </a:rPr>
              <a:t>The Training Loop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 sz="1600">
                <a:solidFill>
                  <a:schemeClr val="tx2">
                    <a:lumMod val="60000"/>
                    <a:lumOff val="40000"/>
                  </a:schemeClr>
                </a:solidFill>
              </a:rPr>
              <a:t>Loss, optimizers, validation techniques, detecting flaws in our regime</a:t>
            </a:r>
          </a:p>
          <a:p>
            <a:pPr marL="359410" indent="-359410">
              <a:lnSpc>
                <a:spcPct val="113999"/>
              </a:lnSpc>
            </a:pPr>
            <a:r>
              <a:rPr lang="en-US" sz="1800">
                <a:solidFill>
                  <a:schemeClr val="tx2"/>
                </a:solidFill>
              </a:rPr>
              <a:t>Is My Model Doing What it is Supposed To?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 sz="1600">
                <a:solidFill>
                  <a:schemeClr val="tx2"/>
                </a:solidFill>
              </a:rPr>
              <a:t>Breaking down the problem, debugging, and generalization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 sz="1600">
                <a:solidFill>
                  <a:schemeClr val="tx2"/>
                </a:solidFill>
              </a:rPr>
              <a:t>Exercises</a:t>
            </a:r>
          </a:p>
          <a:p>
            <a:pPr marL="359410" indent="-359410">
              <a:lnSpc>
                <a:spcPct val="113999"/>
              </a:lnSpc>
            </a:pPr>
            <a:r>
              <a:rPr lang="en-US" sz="1800">
                <a:solidFill>
                  <a:schemeClr val="tx2">
                    <a:lumMod val="60000"/>
                    <a:lumOff val="40000"/>
                  </a:schemeClr>
                </a:solidFill>
              </a:rPr>
              <a:t>Final Thoughts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A8FD7C-CA51-92C8-82B2-676C6F2E1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Contents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193B15-0BED-D0C5-3682-94532190E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67F29-10DD-7E4D-B8E2-DAF144A34C16}" type="datetime1">
              <a:rPr lang="da-DK" smtClean="0"/>
              <a:t>16-05-2024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50FC1-7599-A4BD-2B98-21CF07C89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20BD1-DC6F-C378-C708-5AB45472B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5104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45B540-5E99-E2C3-5F54-360B8B259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359410" indent="-359410"/>
            <a:r>
              <a:rPr lang="en-US"/>
              <a:t>Isolate the core problem</a:t>
            </a:r>
          </a:p>
          <a:p>
            <a:pPr marL="359410" indent="-359410">
              <a:lnSpc>
                <a:spcPct val="113999"/>
              </a:lnSpc>
            </a:pPr>
            <a:r>
              <a:rPr lang="en-US"/>
              <a:t>Minimize external factors</a:t>
            </a:r>
          </a:p>
          <a:p>
            <a:pPr marL="359410" indent="-359410">
              <a:lnSpc>
                <a:spcPct val="113999"/>
              </a:lnSpc>
            </a:pPr>
            <a:r>
              <a:rPr lang="en-US"/>
              <a:t>Build up step by step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72E5E3-7F9D-875E-2E05-5510A76FA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Debugging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D21A8-9D74-EBE0-1E8A-D968EDE9C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67F29-10DD-7E4D-B8E2-DAF144A34C16}" type="datetime1">
              <a:rPr lang="da-DK" smtClean="0"/>
              <a:t>16-05-2024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E71C2-FE7D-936C-889E-95803C3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F93CA-12AD-A5B8-42E1-E2CD14136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41</a:t>
            </a:fld>
            <a:endParaRPr lang="en-GB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33974E56-A04B-2382-FCF0-D30211A70E20}"/>
              </a:ext>
            </a:extLst>
          </p:cNvPr>
          <p:cNvSpPr/>
          <p:nvPr/>
        </p:nvSpPr>
        <p:spPr>
          <a:xfrm>
            <a:off x="721743" y="3741075"/>
            <a:ext cx="1158815" cy="1489321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Dataset</a:t>
            </a:r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E481D886-2476-4905-DDE7-DD536BD07504}"/>
              </a:ext>
            </a:extLst>
          </p:cNvPr>
          <p:cNvSpPr/>
          <p:nvPr/>
        </p:nvSpPr>
        <p:spPr>
          <a:xfrm>
            <a:off x="2625931" y="3876676"/>
            <a:ext cx="2021284" cy="1216324"/>
          </a:xfrm>
          <a:prstGeom prst="parallelogram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Load,</a:t>
            </a:r>
          </a:p>
          <a:p>
            <a:pPr algn="ctr"/>
            <a:r>
              <a:rPr lang="en-US">
                <a:cs typeface="Arial"/>
              </a:rPr>
              <a:t>Augment,</a:t>
            </a:r>
          </a:p>
          <a:p>
            <a:pPr algn="ctr"/>
            <a:r>
              <a:rPr lang="en-US">
                <a:cs typeface="Arial"/>
              </a:rPr>
              <a:t>Batch</a:t>
            </a:r>
          </a:p>
        </p:txBody>
      </p:sp>
      <p:sp>
        <p:nvSpPr>
          <p:cNvPr id="9" name="Flowchart: Data 8">
            <a:extLst>
              <a:ext uri="{FF2B5EF4-FFF2-40B4-BE49-F238E27FC236}">
                <a16:creationId xmlns:a16="http://schemas.microsoft.com/office/drawing/2014/main" id="{FCA44B85-457F-AC4F-CF1E-F4DC01B60621}"/>
              </a:ext>
            </a:extLst>
          </p:cNvPr>
          <p:cNvSpPr/>
          <p:nvPr/>
        </p:nvSpPr>
        <p:spPr>
          <a:xfrm>
            <a:off x="5176928" y="3580954"/>
            <a:ext cx="3890513" cy="1805969"/>
          </a:xfrm>
          <a:prstGeom prst="flowChartInputOut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Training Loop:</a:t>
            </a:r>
          </a:p>
          <a:p>
            <a:pPr algn="ctr"/>
            <a:r>
              <a:rPr lang="en-US">
                <a:cs typeface="Arial"/>
              </a:rPr>
              <a:t>Push to device,</a:t>
            </a:r>
          </a:p>
          <a:p>
            <a:pPr algn="ctr"/>
            <a:r>
              <a:rPr lang="en-US">
                <a:cs typeface="Arial"/>
              </a:rPr>
              <a:t>Calc loss0...</a:t>
            </a:r>
            <a:r>
              <a:rPr lang="en-US" err="1">
                <a:cs typeface="Arial"/>
              </a:rPr>
              <a:t>lossN</a:t>
            </a:r>
          </a:p>
          <a:p>
            <a:pPr algn="ctr"/>
            <a:r>
              <a:rPr lang="en-US">
                <a:cs typeface="Arial"/>
              </a:rPr>
              <a:t>Backprop &amp; optimize</a:t>
            </a:r>
          </a:p>
          <a:p>
            <a:pPr algn="ctr"/>
            <a:r>
              <a:rPr lang="en-US">
                <a:cs typeface="Arial"/>
              </a:rPr>
              <a:t>Evaluate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D421D8-238C-7B2C-D4D7-4F9B78430686}"/>
              </a:ext>
            </a:extLst>
          </p:cNvPr>
          <p:cNvSpPr/>
          <p:nvPr/>
        </p:nvSpPr>
        <p:spPr>
          <a:xfrm>
            <a:off x="8065878" y="1401972"/>
            <a:ext cx="2007079" cy="105817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Export model</a:t>
            </a:r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0E5E98-D53C-EBEA-E54F-A4AE6B84E420}"/>
              </a:ext>
            </a:extLst>
          </p:cNvPr>
          <p:cNvCxnSpPr/>
          <p:nvPr/>
        </p:nvCxnSpPr>
        <p:spPr>
          <a:xfrm flipV="1">
            <a:off x="1897093" y="4457700"/>
            <a:ext cx="885645" cy="488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9C011B-9A4D-4B19-40D2-2BCC4BF1622E}"/>
              </a:ext>
            </a:extLst>
          </p:cNvPr>
          <p:cNvCxnSpPr/>
          <p:nvPr/>
        </p:nvCxnSpPr>
        <p:spPr>
          <a:xfrm flipV="1">
            <a:off x="4483220" y="4455903"/>
            <a:ext cx="1101306" cy="9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046AD9-2476-8BB6-79FA-7F4A3B749AB8}"/>
              </a:ext>
            </a:extLst>
          </p:cNvPr>
          <p:cNvCxnSpPr/>
          <p:nvPr/>
        </p:nvCxnSpPr>
        <p:spPr>
          <a:xfrm flipV="1">
            <a:off x="7401334" y="2456551"/>
            <a:ext cx="1675991" cy="11197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5837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8D1432-F4A2-DDBB-160F-7FF9DBEFF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359410" indent="-359410"/>
            <a:r>
              <a:rPr lang="en-US"/>
              <a:t>Visualization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/>
              <a:t>Regardless of format, humans are good at spotting anomalies</a:t>
            </a:r>
            <a:br>
              <a:rPr lang="en-US"/>
            </a:br>
            <a:r>
              <a:rPr lang="en-US"/>
              <a:t>when presented with visual information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/>
              <a:t>Show N samples of data along with their annotations (label, bounding boxes, </a:t>
            </a:r>
            <a:r>
              <a:rPr lang="en-US" err="1"/>
              <a:t>etc</a:t>
            </a:r>
            <a:r>
              <a:rPr lang="en-US"/>
              <a:t>)</a:t>
            </a:r>
          </a:p>
          <a:p>
            <a:pPr marL="359410" indent="-359410">
              <a:lnSpc>
                <a:spcPct val="113999"/>
              </a:lnSpc>
            </a:pPr>
            <a:r>
              <a:rPr lang="en-US"/>
              <a:t>Correlation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/>
              <a:t>Statistics, graphs for subsets of data (categories, data sources)</a:t>
            </a:r>
          </a:p>
          <a:p>
            <a:pPr marL="359410" indent="-359410">
              <a:lnSpc>
                <a:spcPct val="113999"/>
              </a:lnSpc>
            </a:pPr>
            <a:r>
              <a:rPr lang="en-US"/>
              <a:t>Never assume data is good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/>
              <a:t>100 raw photos taken with a Nikon ZF != compressed video feed from fisheye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/>
              <a:t>Sometimes, your data is not enough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70EA9D-2ACA-D7F4-8997-DD3800A3C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0B1EB-F11C-0A44-A6A0-F92CD129A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67F29-10DD-7E4D-B8E2-DAF144A34C16}" type="datetime1">
              <a:rPr lang="da-DK" smtClean="0"/>
              <a:t>16-05-2024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74DEC-B49F-BF08-636E-6D52B1907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CA6A2-414A-13DE-CB00-091A3A79C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42</a:t>
            </a:fld>
            <a:endParaRPr lang="en-GB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080C5D6A-C066-B20E-857A-33A38FF832FE}"/>
              </a:ext>
            </a:extLst>
          </p:cNvPr>
          <p:cNvSpPr/>
          <p:nvPr/>
        </p:nvSpPr>
        <p:spPr>
          <a:xfrm>
            <a:off x="10138913" y="721830"/>
            <a:ext cx="1158815" cy="1489321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Dataset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4990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F1F8BF-CED7-CDCB-DB07-79C61EA5E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359410" indent="-359410"/>
            <a:r>
              <a:rPr lang="en-US"/>
              <a:t>Visualization (again)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/>
              <a:t>Visualize a batch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/>
              <a:t>Try to backtrack, "unnormalize"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/>
              <a:t>Visualize targets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/>
              <a:t>Keep statistics if necessary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22B055-D9F8-D1E9-94F1-2CA14C665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Dataloader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2C86F-B6DE-A83B-7590-AC95A8F18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67F29-10DD-7E4D-B8E2-DAF144A34C16}" type="datetime1">
              <a:rPr lang="da-DK" smtClean="0"/>
              <a:t>16-05-2024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17535-4521-C69B-1850-05A440B5D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11788-4ACB-99AE-4556-DC7487128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43</a:t>
            </a:fld>
            <a:endParaRPr lang="en-GB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6724506-B4A4-185F-F0B5-66F1C5C28A7D}"/>
              </a:ext>
            </a:extLst>
          </p:cNvPr>
          <p:cNvSpPr/>
          <p:nvPr/>
        </p:nvSpPr>
        <p:spPr>
          <a:xfrm>
            <a:off x="9872120" y="713657"/>
            <a:ext cx="2021284" cy="1216324"/>
          </a:xfrm>
          <a:prstGeom prst="parallelogram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Load,</a:t>
            </a:r>
          </a:p>
          <a:p>
            <a:pPr algn="ctr"/>
            <a:r>
              <a:rPr lang="en-US">
                <a:cs typeface="Arial"/>
              </a:rPr>
              <a:t>Augment,</a:t>
            </a:r>
          </a:p>
          <a:p>
            <a:pPr algn="ctr"/>
            <a:r>
              <a:rPr lang="en-US">
                <a:cs typeface="Arial"/>
              </a:rPr>
              <a:t>Batch</a:t>
            </a:r>
          </a:p>
        </p:txBody>
      </p:sp>
    </p:spTree>
    <p:extLst>
      <p:ext uri="{BB962C8B-B14F-4D97-AF65-F5344CB8AC3E}">
        <p14:creationId xmlns:p14="http://schemas.microsoft.com/office/powerpoint/2010/main" val="42046315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5BDAC8-70B4-DAF9-8A18-1155C21E0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359410" indent="-359410"/>
            <a:r>
              <a:rPr lang="en-US"/>
              <a:t>Before you begin, overfit!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/>
              <a:t>Fetch one batch of data, visualize it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/>
              <a:t>Run training </a:t>
            </a:r>
            <a:r>
              <a:rPr lang="en-US" u="sng"/>
              <a:t>only on this batch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/>
              <a:t>Visualize the loss(es) and results as you go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B23601-4FED-FDDE-8E9B-95344880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Training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0D696-39E3-98A7-F93B-15DB322BB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67F29-10DD-7E4D-B8E2-DAF144A34C16}" type="datetime1">
              <a:rPr lang="da-DK" smtClean="0"/>
              <a:t>16-05-2024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E6AFD-047F-6303-A7A3-9E618A24F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A5F55-D097-2D2B-694C-3F4C33C28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44</a:t>
            </a:fld>
            <a:endParaRPr lang="en-GB"/>
          </a:p>
        </p:txBody>
      </p:sp>
      <p:pic>
        <p:nvPicPr>
          <p:cNvPr id="7" name="Picture 6" descr="A blue line on a white background&#10;&#10;Description automatically generated">
            <a:extLst>
              <a:ext uri="{FF2B5EF4-FFF2-40B4-BE49-F238E27FC236}">
                <a16:creationId xmlns:a16="http://schemas.microsoft.com/office/drawing/2014/main" id="{D0AB6BCB-99A0-615A-D0C2-1B3856826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59" y="3764909"/>
            <a:ext cx="3543300" cy="2362200"/>
          </a:xfrm>
          <a:prstGeom prst="rect">
            <a:avLst/>
          </a:prstGeom>
        </p:spPr>
      </p:pic>
      <p:pic>
        <p:nvPicPr>
          <p:cNvPr id="8" name="Picture 7" descr="A blue line on a white background&#10;&#10;Description automatically generated">
            <a:extLst>
              <a:ext uri="{FF2B5EF4-FFF2-40B4-BE49-F238E27FC236}">
                <a16:creationId xmlns:a16="http://schemas.microsoft.com/office/drawing/2014/main" id="{9C2FB7B9-5414-3DF5-9665-9C896EF99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81" y="3764909"/>
            <a:ext cx="3600450" cy="2362200"/>
          </a:xfrm>
          <a:prstGeom prst="rect">
            <a:avLst/>
          </a:prstGeom>
        </p:spPr>
      </p:pic>
      <p:pic>
        <p:nvPicPr>
          <p:cNvPr id="9" name="Picture 8" descr="A white rectangular object with blue border&#10;&#10;Description automatically generated">
            <a:extLst>
              <a:ext uri="{FF2B5EF4-FFF2-40B4-BE49-F238E27FC236}">
                <a16:creationId xmlns:a16="http://schemas.microsoft.com/office/drawing/2014/main" id="{17F9D8C0-352C-0422-14DC-D63F98B08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0699" y="3764909"/>
            <a:ext cx="3629025" cy="2362200"/>
          </a:xfrm>
          <a:prstGeom prst="rect">
            <a:avLst/>
          </a:prstGeom>
        </p:spPr>
      </p:pic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BD21BAAE-68F3-4370-62B3-D723EEA43A2A}"/>
              </a:ext>
            </a:extLst>
          </p:cNvPr>
          <p:cNvSpPr/>
          <p:nvPr/>
        </p:nvSpPr>
        <p:spPr>
          <a:xfrm>
            <a:off x="8001222" y="721706"/>
            <a:ext cx="3890513" cy="1805969"/>
          </a:xfrm>
          <a:prstGeom prst="flowChartInputOut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Training Loop:</a:t>
            </a:r>
          </a:p>
          <a:p>
            <a:pPr algn="ctr"/>
            <a:r>
              <a:rPr lang="en-US">
                <a:cs typeface="Arial"/>
              </a:rPr>
              <a:t>Push to device,</a:t>
            </a:r>
          </a:p>
          <a:p>
            <a:pPr algn="ctr"/>
            <a:r>
              <a:rPr lang="en-US">
                <a:cs typeface="Arial"/>
              </a:rPr>
              <a:t>Calc loss0...</a:t>
            </a:r>
            <a:r>
              <a:rPr lang="en-US" err="1">
                <a:cs typeface="Arial"/>
              </a:rPr>
              <a:t>lossN</a:t>
            </a:r>
          </a:p>
          <a:p>
            <a:pPr algn="ctr"/>
            <a:r>
              <a:rPr lang="en-US">
                <a:cs typeface="Arial"/>
              </a:rPr>
              <a:t>Backprop &amp; optimize</a:t>
            </a:r>
          </a:p>
          <a:p>
            <a:pPr algn="ctr"/>
            <a:r>
              <a:rPr lang="en-US">
                <a:cs typeface="Arial"/>
              </a:rPr>
              <a:t>Evaluate</a:t>
            </a:r>
          </a:p>
        </p:txBody>
      </p:sp>
    </p:spTree>
    <p:extLst>
      <p:ext uri="{BB962C8B-B14F-4D97-AF65-F5344CB8AC3E}">
        <p14:creationId xmlns:p14="http://schemas.microsoft.com/office/powerpoint/2010/main" val="9348277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568B08-9993-7E15-6B1F-3896C9F9A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359410" indent="-359410"/>
            <a:r>
              <a:rPr lang="en-US"/>
              <a:t>If all else fails,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/>
              <a:t>Run training on CPU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/>
              <a:t>with </a:t>
            </a:r>
            <a:r>
              <a:rPr lang="en-US" err="1"/>
              <a:t>torch.autograd.detect_anomaly</a:t>
            </a:r>
            <a:r>
              <a:rPr lang="en-US"/>
              <a:t>():</a:t>
            </a:r>
          </a:p>
          <a:p>
            <a:pPr marL="359410" indent="-359410">
              <a:lnSpc>
                <a:spcPct val="113999"/>
              </a:lnSpc>
            </a:pPr>
            <a:r>
              <a:rPr lang="en-US"/>
              <a:t>Discover failure modes: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 err="1"/>
              <a:t>NaN</a:t>
            </a:r>
            <a:r>
              <a:rPr lang="en-US"/>
              <a:t> calculations (near-0 gradients, division by 0, </a:t>
            </a:r>
            <a:r>
              <a:rPr lang="en-US" err="1"/>
              <a:t>etc</a:t>
            </a:r>
            <a:r>
              <a:rPr lang="en-US"/>
              <a:t>)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/>
              <a:t>Out of Bounds Errors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1E1A09-FFA9-9825-4353-BAE4B5DBF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720000"/>
            <a:ext cx="9856357" cy="1107996"/>
          </a:xfrm>
        </p:spPr>
        <p:txBody>
          <a:bodyPr/>
          <a:lstStyle/>
          <a:p>
            <a:r>
              <a:rPr lang="en-US">
                <a:latin typeface="Arial Black"/>
              </a:rPr>
              <a:t>Training</a:t>
            </a:r>
            <a:endParaRPr lang="en-US" b="0">
              <a:solidFill>
                <a:srgbClr val="000000"/>
              </a:solidFill>
              <a:latin typeface="Arial Black"/>
            </a:endParaRP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1ECF9-DD33-956D-FB49-886118ACA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67F29-10DD-7E4D-B8E2-DAF144A34C16}" type="datetime1">
              <a:rPr lang="da-DK" smtClean="0"/>
              <a:t>16-05-2024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F083C-D151-3080-A418-2076ED483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33D16-BA2D-01AA-2FF2-DECC22B5D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45</a:t>
            </a:fld>
            <a:endParaRPr lang="en-GB"/>
          </a:p>
        </p:txBody>
      </p:sp>
      <p:sp>
        <p:nvSpPr>
          <p:cNvPr id="8" name="Flowchart: Data 7">
            <a:extLst>
              <a:ext uri="{FF2B5EF4-FFF2-40B4-BE49-F238E27FC236}">
                <a16:creationId xmlns:a16="http://schemas.microsoft.com/office/drawing/2014/main" id="{46B1E432-7AEC-1097-9B62-D2C4BC867AF3}"/>
              </a:ext>
            </a:extLst>
          </p:cNvPr>
          <p:cNvSpPr/>
          <p:nvPr/>
        </p:nvSpPr>
        <p:spPr>
          <a:xfrm>
            <a:off x="8001222" y="721706"/>
            <a:ext cx="3890513" cy="1805969"/>
          </a:xfrm>
          <a:prstGeom prst="flowChartInputOut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Training Loop:</a:t>
            </a:r>
          </a:p>
          <a:p>
            <a:pPr algn="ctr"/>
            <a:r>
              <a:rPr lang="en-US">
                <a:cs typeface="Arial"/>
              </a:rPr>
              <a:t>Push to device,</a:t>
            </a:r>
          </a:p>
          <a:p>
            <a:pPr algn="ctr"/>
            <a:r>
              <a:rPr lang="en-US">
                <a:cs typeface="Arial"/>
              </a:rPr>
              <a:t>Calc loss0...</a:t>
            </a:r>
            <a:r>
              <a:rPr lang="en-US" err="1">
                <a:cs typeface="Arial"/>
              </a:rPr>
              <a:t>lossN</a:t>
            </a:r>
          </a:p>
          <a:p>
            <a:pPr algn="ctr"/>
            <a:r>
              <a:rPr lang="en-US">
                <a:cs typeface="Arial"/>
              </a:rPr>
              <a:t>Backprop &amp; optimize</a:t>
            </a:r>
          </a:p>
          <a:p>
            <a:pPr algn="ctr"/>
            <a:r>
              <a:rPr lang="en-US">
                <a:cs typeface="Arial"/>
              </a:rPr>
              <a:t>Evaluate</a:t>
            </a:r>
          </a:p>
        </p:txBody>
      </p:sp>
    </p:spTree>
    <p:extLst>
      <p:ext uri="{BB962C8B-B14F-4D97-AF65-F5344CB8AC3E}">
        <p14:creationId xmlns:p14="http://schemas.microsoft.com/office/powerpoint/2010/main" val="28144150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B7BDEDD-DB46-95FD-93A2-43A44984A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999" y="1800000"/>
            <a:ext cx="9335142" cy="1477328"/>
          </a:xfrm>
        </p:spPr>
        <p:txBody>
          <a:bodyPr/>
          <a:lstStyle/>
          <a:p>
            <a:r>
              <a:rPr lang="da-DK" err="1">
                <a:latin typeface="Arial Black"/>
              </a:rPr>
              <a:t>Exercise</a:t>
            </a:r>
            <a:r>
              <a:rPr lang="da-DK">
                <a:latin typeface="Arial Black"/>
              </a:rPr>
              <a:t> 3: Training Loop</a:t>
            </a:r>
            <a:br>
              <a:rPr lang="da-DK">
                <a:latin typeface="Arial Black"/>
              </a:rPr>
            </a:br>
            <a:r>
              <a:rPr lang="da-DK" err="1">
                <a:latin typeface="Arial Black"/>
              </a:rPr>
              <a:t>Exercise</a:t>
            </a:r>
            <a:r>
              <a:rPr lang="da-DK">
                <a:latin typeface="Arial Black"/>
              </a:rPr>
              <a:t> 4: Debugging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EF3DDA-2D19-63D7-4E90-DC3525F5D107}"/>
              </a:ext>
            </a:extLst>
          </p:cNvPr>
          <p:cNvSpPr txBox="1"/>
          <p:nvPr/>
        </p:nvSpPr>
        <p:spPr>
          <a:xfrm>
            <a:off x="9042401" y="5849257"/>
            <a:ext cx="18723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2">
                    <a:lumMod val="40000"/>
                    <a:lumOff val="60000"/>
                  </a:schemeClr>
                </a:solidFill>
                <a:cs typeface="Arial"/>
              </a:rPr>
              <a:t>Est: 10+10 min</a:t>
            </a:r>
          </a:p>
        </p:txBody>
      </p:sp>
      <p:sp>
        <p:nvSpPr>
          <p:cNvPr id="6" name="Titel 3">
            <a:extLst>
              <a:ext uri="{FF2B5EF4-FFF2-40B4-BE49-F238E27FC236}">
                <a16:creationId xmlns:a16="http://schemas.microsoft.com/office/drawing/2014/main" id="{4F9F6F3E-81A6-F5F0-134B-1F979E4E4049}"/>
              </a:ext>
            </a:extLst>
          </p:cNvPr>
          <p:cNvSpPr txBox="1">
            <a:spLocks/>
          </p:cNvSpPr>
          <p:nvPr/>
        </p:nvSpPr>
        <p:spPr>
          <a:xfrm>
            <a:off x="1439999" y="4116480"/>
            <a:ext cx="7848114" cy="8309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1" i="0" kern="1200" cap="none" baseline="0">
                <a:solidFill>
                  <a:schemeClr val="bg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da-DK" sz="3600" dirty="0">
                <a:solidFill>
                  <a:schemeClr val="tx2">
                    <a:lumMod val="40000"/>
                    <a:lumOff val="60000"/>
                  </a:schemeClr>
                </a:solidFill>
                <a:latin typeface="Arial Black"/>
              </a:rPr>
              <a:t>t.ly/VRj8T         |       t.ly/C1Nxe</a:t>
            </a:r>
            <a:br>
              <a:rPr lang="da-DK" sz="3600" dirty="0">
                <a:latin typeface="Arial Black"/>
              </a:rPr>
            </a:br>
            <a:r>
              <a:rPr lang="da-DK" sz="1800" dirty="0">
                <a:solidFill>
                  <a:schemeClr val="tx2">
                    <a:lumMod val="40000"/>
                    <a:lumOff val="60000"/>
                  </a:schemeClr>
                </a:solidFill>
                <a:latin typeface="Arial Black"/>
              </a:rPr>
              <a:t>      GitHub                                 |                    Google </a:t>
            </a:r>
            <a:r>
              <a:rPr lang="da-DK" sz="18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Arial Black"/>
              </a:rPr>
              <a:t>Colab</a:t>
            </a:r>
            <a:endParaRPr lang="da-DK" sz="18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2783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6B2640-4E83-AEA2-E436-299304D8E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359410" indent="-359410"/>
            <a:r>
              <a:rPr lang="en-US" sz="2000">
                <a:solidFill>
                  <a:schemeClr val="tx2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 marL="359410" indent="-359410">
              <a:lnSpc>
                <a:spcPct val="113999"/>
              </a:lnSpc>
            </a:pPr>
            <a:r>
              <a:rPr lang="en-US" sz="2000">
                <a:solidFill>
                  <a:schemeClr val="tx2">
                    <a:lumMod val="60000"/>
                    <a:lumOff val="40000"/>
                  </a:schemeClr>
                </a:solidFill>
              </a:rPr>
              <a:t>Thinking About Data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tx2">
                    <a:lumMod val="60000"/>
                    <a:lumOff val="40000"/>
                  </a:schemeClr>
                </a:solidFill>
              </a:rPr>
              <a:t>Good data, bad data, what is our goal?</a:t>
            </a:r>
          </a:p>
          <a:p>
            <a:pPr marL="359410" indent="-359410">
              <a:lnSpc>
                <a:spcPct val="113999"/>
              </a:lnSpc>
            </a:pPr>
            <a:r>
              <a:rPr lang="en-US" sz="2000">
                <a:solidFill>
                  <a:schemeClr val="tx2">
                    <a:lumMod val="60000"/>
                    <a:lumOff val="40000"/>
                  </a:schemeClr>
                </a:solidFill>
              </a:rPr>
              <a:t>Choosing a Model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tx2">
                    <a:lumMod val="60000"/>
                    <a:lumOff val="40000"/>
                  </a:schemeClr>
                </a:solidFill>
              </a:rPr>
              <a:t>What to be aware of, where to look, thinking architecture</a:t>
            </a:r>
          </a:p>
          <a:p>
            <a:pPr marL="359410" indent="-359410">
              <a:lnSpc>
                <a:spcPct val="113999"/>
              </a:lnSpc>
            </a:pPr>
            <a:r>
              <a:rPr lang="en-US" sz="2000">
                <a:solidFill>
                  <a:schemeClr val="tx2">
                    <a:lumMod val="60000"/>
                    <a:lumOff val="40000"/>
                  </a:schemeClr>
                </a:solidFill>
              </a:rPr>
              <a:t>The Training Loop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tx2">
                    <a:lumMod val="60000"/>
                    <a:lumOff val="40000"/>
                  </a:schemeClr>
                </a:solidFill>
              </a:rPr>
              <a:t>Loss, optimizers, validation techniques, detecting flaws in our regime</a:t>
            </a:r>
          </a:p>
          <a:p>
            <a:pPr marL="359410" indent="-359410">
              <a:lnSpc>
                <a:spcPct val="113999"/>
              </a:lnSpc>
            </a:pPr>
            <a:r>
              <a:rPr lang="en-US" sz="2000">
                <a:solidFill>
                  <a:schemeClr val="tx2">
                    <a:lumMod val="60000"/>
                    <a:lumOff val="40000"/>
                  </a:schemeClr>
                </a:solidFill>
              </a:rPr>
              <a:t>Is My Model Doing What it is Supposed To?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tx2">
                    <a:lumMod val="60000"/>
                    <a:lumOff val="40000"/>
                  </a:schemeClr>
                </a:solidFill>
              </a:rPr>
              <a:t>Breaking down the problem, debugging, and generalization</a:t>
            </a:r>
          </a:p>
          <a:p>
            <a:pPr marL="359410" indent="-359410">
              <a:lnSpc>
                <a:spcPct val="113999"/>
              </a:lnSpc>
            </a:pPr>
            <a:r>
              <a:rPr lang="en-US" sz="2000">
                <a:solidFill>
                  <a:schemeClr val="tx2"/>
                </a:solidFill>
              </a:rPr>
              <a:t>Final Thoughts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A8FD7C-CA51-92C8-82B2-676C6F2E1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Contents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193B15-0BED-D0C5-3682-94532190E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67F29-10DD-7E4D-B8E2-DAF144A34C16}" type="datetime1">
              <a:rPr lang="da-DK" smtClean="0"/>
              <a:t>16-05-2024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50FC1-7599-A4BD-2B98-21CF07C89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20BD1-DC6F-C378-C708-5AB45472B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557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A5A89A-0C7C-4688-6ED7-D7596D4DB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359410" indent="-359410"/>
            <a:r>
              <a:rPr lang="en-US"/>
              <a:t>Deep Learning is </a:t>
            </a:r>
            <a:r>
              <a:rPr lang="en-US" u="sng"/>
              <a:t>data-driven</a:t>
            </a:r>
          </a:p>
          <a:p>
            <a:pPr marL="359410" indent="-359410">
              <a:lnSpc>
                <a:spcPct val="113999"/>
              </a:lnSpc>
            </a:pPr>
            <a:r>
              <a:rPr lang="en-US"/>
              <a:t>Data is critical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/>
              <a:t>Amount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/>
              <a:t>Quality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/>
              <a:t>Distribution (and target distribution)</a:t>
            </a:r>
          </a:p>
          <a:p>
            <a:pPr marL="359410" indent="-359410">
              <a:lnSpc>
                <a:spcPct val="113999"/>
              </a:lnSpc>
            </a:pPr>
            <a:r>
              <a:rPr lang="en-US"/>
              <a:t>If you have less data, </a:t>
            </a:r>
            <a:r>
              <a:rPr lang="en-US" b="1"/>
              <a:t>finetuning</a:t>
            </a:r>
            <a:r>
              <a:rPr lang="en-US"/>
              <a:t> a pretrained model may work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/>
              <a:t>We have been finetuning pretrained models today!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B9E7A9-6F8B-ACDD-AA4E-03405C62D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Data Quality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63684-F2AA-CDD6-00C1-19068ADF7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67F29-10DD-7E4D-B8E2-DAF144A34C16}" type="datetime1">
              <a:rPr lang="da-DK" smtClean="0"/>
              <a:t>16-05-2024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4C2A1-E508-BFAC-9112-DFD1D86C4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4BE67-D976-6BA0-E8A7-0C45BAA9F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8799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35FC28-ACC3-5E70-E2DF-3A706B645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359410" indent="-359410"/>
            <a:r>
              <a:rPr lang="en-US"/>
              <a:t>Like DevOps, but for data Machine Learning development</a:t>
            </a:r>
          </a:p>
          <a:p>
            <a:pPr marL="359410" indent="-359410">
              <a:lnSpc>
                <a:spcPct val="113999"/>
              </a:lnSpc>
            </a:pPr>
            <a:r>
              <a:rPr lang="en-US"/>
              <a:t>How do we iterate the development process?</a:t>
            </a:r>
          </a:p>
          <a:p>
            <a:pPr marL="359410" indent="-359410">
              <a:lnSpc>
                <a:spcPct val="113999"/>
              </a:lnSpc>
            </a:pPr>
            <a:r>
              <a:rPr lang="en-US"/>
              <a:t>How do we train and test our models effectively?</a:t>
            </a:r>
          </a:p>
          <a:p>
            <a:pPr marL="359410" indent="-359410">
              <a:lnSpc>
                <a:spcPct val="113999"/>
              </a:lnSpc>
            </a:pPr>
            <a:r>
              <a:rPr lang="en-US"/>
              <a:t>How do we deploy, maintain, and evaluate our models?</a:t>
            </a:r>
          </a:p>
          <a:p>
            <a:pPr marL="359410" indent="-359410">
              <a:lnSpc>
                <a:spcPct val="113999"/>
              </a:lnSpc>
            </a:pPr>
            <a:r>
              <a:rPr lang="en-US"/>
              <a:t>Common: </a:t>
            </a:r>
            <a:r>
              <a:rPr lang="en-US">
                <a:hlinkClick r:id="rId2"/>
              </a:rPr>
              <a:t>https://mlflow.org/</a:t>
            </a:r>
            <a:r>
              <a:rPr lang="en-US"/>
              <a:t> + </a:t>
            </a:r>
            <a:r>
              <a:rPr lang="en-US">
                <a:hlinkClick r:id="rId3"/>
              </a:rPr>
              <a:t>https://dvc.org/</a:t>
            </a:r>
            <a:endParaRPr lang="en-US"/>
          </a:p>
          <a:p>
            <a:pPr marL="359410" indent="-359410">
              <a:lnSpc>
                <a:spcPct val="113999"/>
              </a:lnSpc>
            </a:pPr>
            <a:r>
              <a:rPr lang="en-US"/>
              <a:t>Alexandra's: </a:t>
            </a:r>
            <a:r>
              <a:rPr lang="en-US">
                <a:hlinkClick r:id="rId4"/>
              </a:rPr>
              <a:t>https://alexandrainst.github.io/factory-ml/</a:t>
            </a:r>
            <a:endParaRPr lang="en-US"/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/>
              <a:t>Learn more here: </a:t>
            </a:r>
            <a:r>
              <a:rPr lang="en-US">
                <a:hlinkClick r:id="rId5"/>
              </a:rPr>
              <a:t>https://alexandra.dk/tdu-factory-ml-nem-implementering-af-maskinlaering-i-produktionen/</a:t>
            </a:r>
            <a:endParaRPr lang="en-US"/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endParaRPr lang="en-US"/>
          </a:p>
          <a:p>
            <a:pPr marL="359410" indent="-359410">
              <a:lnSpc>
                <a:spcPct val="113999"/>
              </a:lnSpc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0F5EDC-73E3-89F9-2D5D-A7184ADC2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MLOps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35486-3AB5-9A7E-DFA4-56BDA11A0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67F29-10DD-7E4D-B8E2-DAF144A34C16}" type="datetime1">
              <a:rPr lang="da-DK" smtClean="0"/>
              <a:t>16-05-2024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2C6DC-9B63-F995-C8A8-A245692B1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CEE7F-F017-BE42-9B5A-65C7B7ED2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4829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6B2640-4E83-AEA2-E436-299304D8E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359410" indent="-359410"/>
            <a:r>
              <a:rPr lang="en-US" sz="1800"/>
              <a:t>Introduction</a:t>
            </a:r>
          </a:p>
          <a:p>
            <a:pPr marL="359410" indent="-359410">
              <a:lnSpc>
                <a:spcPct val="113999"/>
              </a:lnSpc>
            </a:pPr>
            <a:r>
              <a:rPr lang="en-US" sz="1800">
                <a:solidFill>
                  <a:schemeClr val="tx2">
                    <a:lumMod val="60000"/>
                    <a:lumOff val="40000"/>
                  </a:schemeClr>
                </a:solidFill>
              </a:rPr>
              <a:t>Thinking About Data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 sz="1600">
                <a:solidFill>
                  <a:schemeClr val="tx2">
                    <a:lumMod val="60000"/>
                    <a:lumOff val="40000"/>
                  </a:schemeClr>
                </a:solidFill>
              </a:rPr>
              <a:t>Good data, bad data, what is our goal?</a:t>
            </a:r>
          </a:p>
          <a:p>
            <a:pPr marL="359410" indent="-359410">
              <a:lnSpc>
                <a:spcPct val="113999"/>
              </a:lnSpc>
            </a:pPr>
            <a:r>
              <a:rPr lang="en-US" sz="1800">
                <a:solidFill>
                  <a:schemeClr val="tx2">
                    <a:lumMod val="60000"/>
                    <a:lumOff val="40000"/>
                  </a:schemeClr>
                </a:solidFill>
              </a:rPr>
              <a:t>Choosing a Model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 sz="1600">
                <a:solidFill>
                  <a:schemeClr val="tx2">
                    <a:lumMod val="60000"/>
                    <a:lumOff val="40000"/>
                  </a:schemeClr>
                </a:solidFill>
              </a:rPr>
              <a:t>What to be aware of, where to look, thinking architecture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 sz="1600">
                <a:solidFill>
                  <a:schemeClr val="tx2">
                    <a:lumMod val="60000"/>
                    <a:lumOff val="40000"/>
                  </a:schemeClr>
                </a:solidFill>
              </a:rPr>
              <a:t>Exercises</a:t>
            </a:r>
          </a:p>
          <a:p>
            <a:pPr marL="359410" indent="-359410">
              <a:lnSpc>
                <a:spcPct val="113999"/>
              </a:lnSpc>
            </a:pPr>
            <a:r>
              <a:rPr lang="en-US" sz="1800">
                <a:solidFill>
                  <a:schemeClr val="tx2">
                    <a:lumMod val="60000"/>
                    <a:lumOff val="40000"/>
                  </a:schemeClr>
                </a:solidFill>
              </a:rPr>
              <a:t>The Training Loop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 sz="1600">
                <a:solidFill>
                  <a:schemeClr val="tx2">
                    <a:lumMod val="60000"/>
                    <a:lumOff val="40000"/>
                  </a:schemeClr>
                </a:solidFill>
              </a:rPr>
              <a:t>Loss, optimizers, validation techniques, detecting flaws in our regime</a:t>
            </a:r>
          </a:p>
          <a:p>
            <a:pPr marL="359410" indent="-359410">
              <a:lnSpc>
                <a:spcPct val="113999"/>
              </a:lnSpc>
            </a:pPr>
            <a:r>
              <a:rPr lang="en-US" sz="1800">
                <a:solidFill>
                  <a:schemeClr val="tx2">
                    <a:lumMod val="60000"/>
                    <a:lumOff val="40000"/>
                  </a:schemeClr>
                </a:solidFill>
              </a:rPr>
              <a:t>Is My Model Doing What it is Supposed To?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 sz="1600">
                <a:solidFill>
                  <a:schemeClr val="tx2">
                    <a:lumMod val="60000"/>
                    <a:lumOff val="40000"/>
                  </a:schemeClr>
                </a:solidFill>
              </a:rPr>
              <a:t>Breaking down the problem, debugging, and generalization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 sz="1600">
                <a:solidFill>
                  <a:schemeClr val="tx2">
                    <a:lumMod val="60000"/>
                    <a:lumOff val="40000"/>
                  </a:schemeClr>
                </a:solidFill>
              </a:rPr>
              <a:t>Exercises</a:t>
            </a:r>
          </a:p>
          <a:p>
            <a:pPr marL="359410" indent="-359410">
              <a:lnSpc>
                <a:spcPct val="113999"/>
              </a:lnSpc>
            </a:pPr>
            <a:r>
              <a:rPr lang="en-US" sz="1800">
                <a:solidFill>
                  <a:schemeClr val="tx2">
                    <a:lumMod val="60000"/>
                    <a:lumOff val="40000"/>
                  </a:schemeClr>
                </a:solidFill>
              </a:rPr>
              <a:t>Final Thoughts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A8FD7C-CA51-92C8-82B2-676C6F2E1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Contents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193B15-0BED-D0C5-3682-94532190E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67F29-10DD-7E4D-B8E2-DAF144A34C16}" type="datetime1">
              <a:rPr lang="da-DK" smtClean="0"/>
              <a:t>16-05-2024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50FC1-7599-A4BD-2B98-21CF07C89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20BD1-DC6F-C378-C708-5AB45472B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75126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ED4AEA-72F3-1C8B-BF8F-626A4A90B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359410" indent="-359410"/>
            <a:r>
              <a:rPr lang="en-US"/>
              <a:t>Try using </a:t>
            </a:r>
            <a:r>
              <a:rPr lang="en-US" err="1"/>
              <a:t>GradCam</a:t>
            </a:r>
            <a:r>
              <a:rPr lang="en-US"/>
              <a:t> on our newly trained model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/>
              <a:t>It shows us which areas our model "activates" on to provide our result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>
                <a:hlinkClick r:id="rId2"/>
              </a:rPr>
              <a:t>https://github.com/jacobgil/pytorch-grad-cam</a:t>
            </a:r>
          </a:p>
          <a:p>
            <a:pPr marL="359410" indent="-359410">
              <a:lnSpc>
                <a:spcPct val="113999"/>
              </a:lnSpc>
            </a:pPr>
            <a:r>
              <a:rPr lang="en-US" err="1"/>
              <a:t>Torchvision</a:t>
            </a:r>
            <a:r>
              <a:rPr lang="en-US"/>
              <a:t> tutorials are very good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/>
              <a:t>Learn more about neural network architecture, data, and objectives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>
                <a:hlinkClick r:id="rId3"/>
              </a:rPr>
              <a:t>https://pytorch.org/tutorials/intermediate/torchvision_tutorial.html</a:t>
            </a:r>
          </a:p>
          <a:p>
            <a:pPr marL="359410" indent="-359410">
              <a:lnSpc>
                <a:spcPct val="113999"/>
              </a:lnSpc>
            </a:pPr>
            <a:r>
              <a:rPr lang="en-US"/>
              <a:t>Try saving and loading a model to understand their format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>
                <a:hlinkClick r:id="rId4"/>
              </a:rPr>
              <a:t>https://pytorch.org/tutorials/beginner/saving_loading_models.html</a:t>
            </a:r>
          </a:p>
          <a:p>
            <a:pPr marL="719455" lvl="1">
              <a:lnSpc>
                <a:spcPct val="113999"/>
              </a:lnSpc>
              <a:buFont typeface="Courier New" panose="020B0604020202020204" pitchFamily="34" charset="0"/>
              <a:buChar char="o"/>
            </a:pPr>
            <a:r>
              <a:rPr lang="en-US"/>
              <a:t>Use a visualizer to see what they look like: </a:t>
            </a:r>
            <a:r>
              <a:rPr lang="en-US">
                <a:hlinkClick r:id="rId5"/>
              </a:rPr>
              <a:t>https://netron.app/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567783-784E-974A-53D0-9814A04EB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What now?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C6B27-A060-3EF9-7571-30B3FAFA0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67F29-10DD-7E4D-B8E2-DAF144A34C16}" type="datetime1">
              <a:rPr lang="da-DK" smtClean="0"/>
              <a:t>16-05-2024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52429-1EDC-230E-6CB4-707DBFD11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EA4B05-795F-00E7-DA89-DC3964314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53998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8F3D1-65CE-1A44-B86C-ECCE3BE97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Klar til dialog</a:t>
            </a:r>
          </a:p>
        </p:txBody>
      </p:sp>
      <p:sp>
        <p:nvSpPr>
          <p:cNvPr id="8" name="Pladsholder til tekst 7">
            <a:extLst>
              <a:ext uri="{FF2B5EF4-FFF2-40B4-BE49-F238E27FC236}">
                <a16:creationId xmlns:a16="http://schemas.microsoft.com/office/drawing/2014/main" id="{76371A9C-F75F-9B45-B661-7F3E90DB1D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da-DK" sz="1400" cap="all"/>
              <a:t>Oliver </a:t>
            </a:r>
            <a:r>
              <a:rPr lang="da-DK" sz="1400" cap="all" err="1"/>
              <a:t>Gyldenberg</a:t>
            </a:r>
            <a:r>
              <a:rPr lang="da-DK" sz="1400" cap="all"/>
              <a:t> Hjermitslev</a:t>
            </a:r>
          </a:p>
          <a:p>
            <a:r>
              <a:rPr lang="da-DK" sz="1400"/>
              <a:t>Senior Visual Computing Specialist</a:t>
            </a:r>
          </a:p>
          <a:p>
            <a:endParaRPr lang="da-DK" sz="1400"/>
          </a:p>
          <a:p>
            <a:r>
              <a:rPr lang="da-DK" sz="1400">
                <a:hlinkClick r:id="rId3"/>
              </a:rPr>
              <a:t>oliver.gyldenberg@alexandra.dk</a:t>
            </a:r>
          </a:p>
          <a:p>
            <a:pPr>
              <a:lnSpc>
                <a:spcPct val="113999"/>
              </a:lnSpc>
            </a:pPr>
            <a:r>
              <a:rPr lang="da-DK" sz="1400">
                <a:hlinkClick r:id="rId4"/>
              </a:rPr>
              <a:t>linkedin.com/in/oliver-g-hjermitslev</a:t>
            </a:r>
          </a:p>
          <a:p>
            <a:pPr>
              <a:lnSpc>
                <a:spcPct val="113999"/>
              </a:lnSpc>
            </a:pPr>
            <a:endParaRPr lang="da-DK" sz="1400"/>
          </a:p>
        </p:txBody>
      </p:sp>
      <p:cxnSp>
        <p:nvCxnSpPr>
          <p:cNvPr id="10" name="Lige forbindelse 9">
            <a:extLst>
              <a:ext uri="{FF2B5EF4-FFF2-40B4-BE49-F238E27FC236}">
                <a16:creationId xmlns:a16="http://schemas.microsoft.com/office/drawing/2014/main" id="{3923FF5D-4A64-208B-EE71-E983E618EA8B}"/>
              </a:ext>
            </a:extLst>
          </p:cNvPr>
          <p:cNvCxnSpPr>
            <a:cxnSpLocks/>
          </p:cNvCxnSpPr>
          <p:nvPr/>
        </p:nvCxnSpPr>
        <p:spPr>
          <a:xfrm>
            <a:off x="1315092" y="3943115"/>
            <a:ext cx="0" cy="1377479"/>
          </a:xfrm>
          <a:prstGeom prst="line">
            <a:avLst/>
          </a:prstGeom>
          <a:ln w="6350">
            <a:solidFill>
              <a:srgbClr val="D76432"/>
            </a:solidFill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" name="Picture 3" descr="A person wearing glasses and a grey shirt&#10;&#10;Description automatically generated">
            <a:extLst>
              <a:ext uri="{FF2B5EF4-FFF2-40B4-BE49-F238E27FC236}">
                <a16:creationId xmlns:a16="http://schemas.microsoft.com/office/drawing/2014/main" id="{3281E326-0BD1-48C0-381B-A266602F3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4660" y="2733380"/>
            <a:ext cx="377200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21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EC2FC-374A-2CAF-91EF-A195D7ED2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1800000"/>
            <a:ext cx="3300965" cy="1107996"/>
          </a:xfrm>
        </p:spPr>
        <p:txBody>
          <a:bodyPr/>
          <a:lstStyle/>
          <a:p>
            <a:r>
              <a:rPr lang="en-US">
                <a:latin typeface="Arial Black"/>
              </a:rPr>
              <a:t>What is Deep Learning?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95C0F3-184B-EC84-A09F-71F99EEF920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5F28B7F-989A-C948-9086-8478A26F3769}" type="datetime1">
              <a:rPr lang="da-DK" smtClean="0"/>
              <a:t>16-05-2024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BC945-667B-B93E-B9A6-C1EC764B9F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57E13-AC6E-FF60-23B4-E680C90D96F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E503EA-A401-DACA-C32F-C78CB36B09F1}"/>
              </a:ext>
            </a:extLst>
          </p:cNvPr>
          <p:cNvSpPr/>
          <p:nvPr/>
        </p:nvSpPr>
        <p:spPr>
          <a:xfrm>
            <a:off x="5121215" y="369498"/>
            <a:ext cx="6464060" cy="613338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2"/>
                </a:solidFill>
                <a:cs typeface="Arial"/>
              </a:rPr>
              <a:t>Artificial Intelligence (AI)</a:t>
            </a:r>
          </a:p>
          <a:p>
            <a:pPr algn="ctr"/>
            <a:endParaRPr lang="en-US" sz="3200">
              <a:cs typeface="Arial"/>
            </a:endParaRPr>
          </a:p>
          <a:p>
            <a:pPr algn="ctr"/>
            <a:endParaRPr lang="en-US" sz="3200">
              <a:cs typeface="Arial"/>
            </a:endParaRPr>
          </a:p>
          <a:p>
            <a:pPr algn="ctr"/>
            <a:endParaRPr lang="en-US" sz="3200">
              <a:cs typeface="Arial"/>
            </a:endParaRPr>
          </a:p>
          <a:p>
            <a:pPr algn="ctr"/>
            <a:endParaRPr lang="en-US" sz="3200">
              <a:cs typeface="Arial"/>
            </a:endParaRPr>
          </a:p>
          <a:p>
            <a:pPr algn="ctr"/>
            <a:endParaRPr lang="en-US" sz="3200">
              <a:cs typeface="Arial"/>
            </a:endParaRPr>
          </a:p>
          <a:p>
            <a:pPr algn="ctr"/>
            <a:endParaRPr lang="en-US" sz="3200">
              <a:cs typeface="Arial"/>
            </a:endParaRPr>
          </a:p>
          <a:p>
            <a:pPr algn="ctr"/>
            <a:endParaRPr lang="en-US" sz="3200">
              <a:cs typeface="Arial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A4A240-32BF-1015-33FD-A46FA463B167}"/>
              </a:ext>
            </a:extLst>
          </p:cNvPr>
          <p:cNvSpPr/>
          <p:nvPr/>
        </p:nvSpPr>
        <p:spPr>
          <a:xfrm>
            <a:off x="6356769" y="2352675"/>
            <a:ext cx="3991155" cy="3717985"/>
          </a:xfrm>
          <a:prstGeom prst="ellipse">
            <a:avLst/>
          </a:prstGeom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2"/>
                </a:solidFill>
                <a:cs typeface="Arial"/>
              </a:rPr>
              <a:t>Machine Learning (ML)</a:t>
            </a:r>
          </a:p>
          <a:p>
            <a:pPr algn="ctr"/>
            <a:endParaRPr lang="en-US" sz="2400">
              <a:cs typeface="Arial"/>
            </a:endParaRPr>
          </a:p>
          <a:p>
            <a:pPr algn="ctr"/>
            <a:endParaRPr lang="en-US" sz="2400">
              <a:cs typeface="Arial"/>
            </a:endParaRPr>
          </a:p>
          <a:p>
            <a:pPr algn="ctr"/>
            <a:endParaRPr lang="en-US" sz="2400">
              <a:cs typeface="Arial"/>
            </a:endParaRPr>
          </a:p>
          <a:p>
            <a:pPr algn="ctr"/>
            <a:endParaRPr lang="en-US" sz="2400">
              <a:cs typeface="Arial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DEA11BE-E477-BB36-FAB6-C1CE45847482}"/>
              </a:ext>
            </a:extLst>
          </p:cNvPr>
          <p:cNvSpPr/>
          <p:nvPr/>
        </p:nvSpPr>
        <p:spPr>
          <a:xfrm>
            <a:off x="7391040" y="3990796"/>
            <a:ext cx="1920815" cy="1863305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2"/>
                </a:solidFill>
                <a:cs typeface="Arial"/>
              </a:rPr>
              <a:t>Deep Learning (DL)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346416-9A0E-674E-EB7B-45B7C5E95D04}"/>
              </a:ext>
            </a:extLst>
          </p:cNvPr>
          <p:cNvCxnSpPr/>
          <p:nvPr/>
        </p:nvCxnSpPr>
        <p:spPr>
          <a:xfrm>
            <a:off x="4543425" y="3328539"/>
            <a:ext cx="2855343" cy="10581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47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88BAA5-0734-1557-8434-1321BAFB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359410" indent="-359410"/>
            <a:r>
              <a:rPr lang="en-US"/>
              <a:t>Select a model and fit an objective function on available data</a:t>
            </a:r>
          </a:p>
          <a:p>
            <a:pPr marL="359410" indent="-359410">
              <a:lnSpc>
                <a:spcPct val="113999"/>
              </a:lnSpc>
            </a:pPr>
            <a:r>
              <a:rPr lang="en-US"/>
              <a:t>Like (linear) regression with extra steps</a:t>
            </a:r>
          </a:p>
          <a:p>
            <a:pPr marL="359410" indent="-359410">
              <a:lnSpc>
                <a:spcPct val="113999"/>
              </a:lnSpc>
            </a:pPr>
            <a:r>
              <a:rPr lang="en-US"/>
              <a:t>Updating weights is the "learning"</a:t>
            </a:r>
          </a:p>
          <a:p>
            <a:pPr marL="359410" indent="-359410">
              <a:lnSpc>
                <a:spcPct val="113999"/>
              </a:lnSpc>
            </a:pPr>
            <a:r>
              <a:rPr lang="en-US"/>
              <a:t>Overfitting and underfitting</a:t>
            </a:r>
          </a:p>
          <a:p>
            <a:pPr marL="359410" indent="-359410">
              <a:lnSpc>
                <a:spcPct val="113999"/>
              </a:lnSpc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0B76E6-2332-8C8B-354A-18DBFEA25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What is Deep Learning?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930E9-D144-FE2A-A992-7B55F12E5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67F29-10DD-7E4D-B8E2-DAF144A34C16}" type="datetime1">
              <a:rPr lang="da-DK" smtClean="0"/>
              <a:t>16-05-2024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F5919-BC79-194D-3C7F-4BF344B9D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55CB1-B6B4-6231-3582-91222B5F6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CBBCBE-54D4-F5F3-8A2D-C4B31A1297BE}"/>
              </a:ext>
            </a:extLst>
          </p:cNvPr>
          <p:cNvSpPr txBox="1"/>
          <p:nvPr/>
        </p:nvSpPr>
        <p:spPr>
          <a:xfrm>
            <a:off x="174171" y="6204857"/>
            <a:ext cx="11596914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solidFill>
                  <a:schemeClr val="tx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Image: https://raw.githubusercontent.com/arvention/linear-regression/master/animation.gif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 descr="A graph with red dots&#10;&#10;Description automatically generated">
            <a:extLst>
              <a:ext uri="{FF2B5EF4-FFF2-40B4-BE49-F238E27FC236}">
                <a16:creationId xmlns:a16="http://schemas.microsoft.com/office/drawing/2014/main" id="{DB196E42-F18B-20DC-AEEE-22FC808BD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328" y="2944368"/>
            <a:ext cx="4888992" cy="366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21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20C94-EA2A-EBFC-F5AB-79807E84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Pros and Cons of Deep Learning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A12BB-E089-ABDC-9A06-A139E47B1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359410" indent="-359410"/>
            <a:r>
              <a:rPr lang="en-US"/>
              <a:t>Abstracts a lot of tedious work (feature engineering)</a:t>
            </a:r>
          </a:p>
          <a:p>
            <a:pPr marL="359410" indent="-359410">
              <a:lnSpc>
                <a:spcPct val="113999"/>
              </a:lnSpc>
            </a:pPr>
            <a:r>
              <a:rPr lang="en-US"/>
              <a:t>State of the art performance</a:t>
            </a:r>
          </a:p>
          <a:p>
            <a:pPr marL="359410" indent="-359410">
              <a:lnSpc>
                <a:spcPct val="113999"/>
              </a:lnSpc>
            </a:pPr>
            <a:r>
              <a:rPr lang="en-US"/>
              <a:t>Good generalization</a:t>
            </a:r>
          </a:p>
          <a:p>
            <a:pPr marL="359410" indent="-359410">
              <a:lnSpc>
                <a:spcPct val="113999"/>
              </a:lnSpc>
            </a:pPr>
            <a:r>
              <a:rPr lang="en-US"/>
              <a:t>Endlessly customizable</a:t>
            </a:r>
          </a:p>
          <a:p>
            <a:pPr marL="359410" indent="-359410">
              <a:lnSpc>
                <a:spcPct val="113999"/>
              </a:lnSpc>
            </a:pP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579FB2-6F5F-7408-F301-6FCBBEB5213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359410" indent="-359410"/>
            <a:r>
              <a:rPr lang="en-US"/>
              <a:t>Black box (mostly)</a:t>
            </a:r>
            <a:br>
              <a:rPr lang="en-US"/>
            </a:br>
            <a:endParaRPr lang="en-US"/>
          </a:p>
          <a:p>
            <a:pPr marL="359410" indent="-359410">
              <a:lnSpc>
                <a:spcPct val="113999"/>
              </a:lnSpc>
            </a:pPr>
            <a:r>
              <a:rPr lang="en-US"/>
              <a:t>Huge data requirements</a:t>
            </a:r>
          </a:p>
          <a:p>
            <a:pPr marL="359410" indent="-359410">
              <a:lnSpc>
                <a:spcPct val="113999"/>
              </a:lnSpc>
            </a:pPr>
            <a:r>
              <a:rPr lang="en-US"/>
              <a:t>Prone to overfitting</a:t>
            </a:r>
          </a:p>
          <a:p>
            <a:pPr marL="359410" indent="-359410">
              <a:lnSpc>
                <a:spcPct val="113999"/>
              </a:lnSpc>
            </a:pPr>
            <a:r>
              <a:rPr lang="en-US"/>
              <a:t>Hard to debug</a:t>
            </a:r>
          </a:p>
          <a:p>
            <a:pPr marL="359410" indent="-359410">
              <a:lnSpc>
                <a:spcPct val="113999"/>
              </a:lnSpc>
            </a:pPr>
            <a:r>
              <a:rPr lang="en-US"/>
              <a:t>Computationally demanding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BF787-3C2B-1627-F518-D9B121BA765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E730D0D-38FE-0042-8EB5-DCAEEC911162}" type="datetime1">
              <a:rPr lang="da-DK" smtClean="0"/>
              <a:t>16-05-2024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B1FABD-E1C2-9A9A-A488-944CFCC2469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0AF102-1B10-5BBB-81FF-0FB3B25E03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5926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456B9-352C-1634-8590-EB41C0F99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Examples of Use</a:t>
            </a:r>
            <a:endParaRPr lang="en-US"/>
          </a:p>
        </p:txBody>
      </p:sp>
      <p:pic>
        <p:nvPicPr>
          <p:cNvPr id="8" name="Content Placeholder 7" descr="A concrete pillar with colorful paint on it&#10;&#10;Description automatically generated">
            <a:extLst>
              <a:ext uri="{FF2B5EF4-FFF2-40B4-BE49-F238E27FC236}">
                <a16:creationId xmlns:a16="http://schemas.microsoft.com/office/drawing/2014/main" id="{9349CEA9-6C8A-445A-B5C5-129EDD68E5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413" y="2283600"/>
            <a:ext cx="4067175" cy="3352800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FC72C-7E5E-503C-9387-C64531F445D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E730D0D-38FE-0042-8EB5-DCAEEC911162}" type="datetime1">
              <a:rPr lang="da-DK" smtClean="0"/>
              <a:t>16-05-2024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8B7F84-1766-08DB-DEF9-47837A7A1FB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© ALEXANDRA INST</a:t>
            </a:r>
            <a:r>
              <a:rPr lang="en-GB">
                <a:solidFill>
                  <a:schemeClr val="accent3"/>
                </a:solidFill>
              </a:rPr>
              <a:t>IT</a:t>
            </a:r>
            <a:r>
              <a:rPr lang="en-GB"/>
              <a:t>UTTET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64A67B-9059-0B7E-DAE5-ABBCEADA0C8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6AC9228-041E-BE4C-A177-9A7A550E9A48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10" name="Content Placeholder 9" descr="A diagram of a space ship&#10;&#10;Description automatically generated">
            <a:extLst>
              <a:ext uri="{FF2B5EF4-FFF2-40B4-BE49-F238E27FC236}">
                <a16:creationId xmlns:a16="http://schemas.microsoft.com/office/drawing/2014/main" id="{BDA17D43-4E6B-58F9-7A97-8411AABA36BA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6899185" y="1139600"/>
            <a:ext cx="4514393" cy="5297900"/>
          </a:xfrm>
        </p:spPr>
      </p:pic>
    </p:spTree>
    <p:extLst>
      <p:ext uri="{BB962C8B-B14F-4D97-AF65-F5344CB8AC3E}">
        <p14:creationId xmlns:p14="http://schemas.microsoft.com/office/powerpoint/2010/main" val="1531857234"/>
      </p:ext>
    </p:extLst>
  </p:cSld>
  <p:clrMapOvr>
    <a:masterClrMapping/>
  </p:clrMapOvr>
</p:sld>
</file>

<file path=ppt/theme/theme1.xml><?xml version="1.0" encoding="utf-8"?>
<a:theme xmlns:a="http://schemas.openxmlformats.org/drawingml/2006/main" name="Sidelayout">
  <a:themeElements>
    <a:clrScheme name="alexandra-corporate-2022 1">
      <a:dk1>
        <a:srgbClr val="000000"/>
      </a:dk1>
      <a:lt1>
        <a:srgbClr val="FFFFFF"/>
      </a:lt1>
      <a:dk2>
        <a:srgbClr val="343434"/>
      </a:dk2>
      <a:lt2>
        <a:srgbClr val="FFFFFF"/>
      </a:lt2>
      <a:accent1>
        <a:srgbClr val="2B6A8A"/>
      </a:accent1>
      <a:accent2>
        <a:srgbClr val="839FAC"/>
      </a:accent2>
      <a:accent3>
        <a:srgbClr val="BE5D2B"/>
      </a:accent3>
      <a:accent4>
        <a:srgbClr val="95989C"/>
      </a:accent4>
      <a:accent5>
        <a:srgbClr val="DEDDD3"/>
      </a:accent5>
      <a:accent6>
        <a:srgbClr val="6D1F19"/>
      </a:accent6>
      <a:hlink>
        <a:srgbClr val="BE5D2B"/>
      </a:hlink>
      <a:folHlink>
        <a:srgbClr val="95989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lexandra_Instituttet_2022_DK" id="{4A3BB4F3-E6E2-C94B-9938-7B191890F638}" vid="{0E9BCA01-149E-234A-89EB-7639E8638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B4D94B881CF1346BAC69039C96757F3" ma:contentTypeVersion="0" ma:contentTypeDescription="Opret et nyt dokument." ma:contentTypeScope="" ma:versionID="23ed37dc0cd52618737981eccc250171">
  <xsd:schema xmlns:xsd="http://www.w3.org/2001/XMLSchema" xmlns:p="http://schemas.microsoft.com/office/2006/metadata/properties" targetNamespace="http://schemas.microsoft.com/office/2006/metadata/properties" ma:root="true" ma:fieldsID="79458e8cc01bc5f1f076b1628d37ae1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 ma:readOnly="tru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EDDABBA-7142-4CD9-B8D5-89D270794767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9D4963E-ACDE-4656-89CA-689097A2E2FE}">
  <ds:schemaRefs>
    <ds:schemaRef ds:uri="http://purl.org/dc/elements/1.1/"/>
    <ds:schemaRef ds:uri="http://purl.org/dc/terms/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ternal/2005/internalDocumentation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E768135-511D-46B7-AC18-709F44DCC3D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51</Slides>
  <Notes>7</Notes>
  <HiddenSlides>9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Sidelayout</vt:lpstr>
      <vt:lpstr>GitHub (Scripts, Local Run): t.ly/VRj8T  Google Colab (Notebook, Cloud): t.ly/C1Nxe ^Ctrl+S, Save Copy for yourself</vt:lpstr>
      <vt:lpstr>Hands on with Deep Learning</vt:lpstr>
      <vt:lpstr>Contents</vt:lpstr>
      <vt:lpstr>Introduction</vt:lpstr>
      <vt:lpstr>Contents</vt:lpstr>
      <vt:lpstr>What is Deep Learning?</vt:lpstr>
      <vt:lpstr>What is Deep Learning?</vt:lpstr>
      <vt:lpstr>Pros and Cons of Deep Learning</vt:lpstr>
      <vt:lpstr>Examples of Use</vt:lpstr>
      <vt:lpstr>Examples of Use</vt:lpstr>
      <vt:lpstr>Deep Learning Frameworks</vt:lpstr>
      <vt:lpstr>Exercise 0: Overview You should see a "loading bar"</vt:lpstr>
      <vt:lpstr>Contents</vt:lpstr>
      <vt:lpstr>Interpolation and Extrapolation</vt:lpstr>
      <vt:lpstr>An Example</vt:lpstr>
      <vt:lpstr>An Example</vt:lpstr>
      <vt:lpstr>An Example (wrong way)</vt:lpstr>
      <vt:lpstr>An Example (better)</vt:lpstr>
      <vt:lpstr>An Example: 1st attempt</vt:lpstr>
      <vt:lpstr>An Example: 1st attempt</vt:lpstr>
      <vt:lpstr>An Example: 1st attempt</vt:lpstr>
      <vt:lpstr>An Example: 1st attempt</vt:lpstr>
      <vt:lpstr>An Example: 100th attempt</vt:lpstr>
      <vt:lpstr>An Example: Test set</vt:lpstr>
      <vt:lpstr>An Example: Test set</vt:lpstr>
      <vt:lpstr>Good Performance Requires Good Data</vt:lpstr>
      <vt:lpstr>Bad Dataset</vt:lpstr>
      <vt:lpstr>Good Dataset</vt:lpstr>
      <vt:lpstr>Contents</vt:lpstr>
      <vt:lpstr>A Neural Network</vt:lpstr>
      <vt:lpstr>Choosing a Model</vt:lpstr>
      <vt:lpstr>Convolutional Neural Networks</vt:lpstr>
      <vt:lpstr>Common Feed-Forward Architectures</vt:lpstr>
      <vt:lpstr>Exercise 1: Dataset Exercise 2: Model</vt:lpstr>
      <vt:lpstr>Model Hubs</vt:lpstr>
      <vt:lpstr>Contents</vt:lpstr>
      <vt:lpstr>Loss</vt:lpstr>
      <vt:lpstr>Optimizers</vt:lpstr>
      <vt:lpstr>Neural Network Training: Step by Step</vt:lpstr>
      <vt:lpstr>Contents</vt:lpstr>
      <vt:lpstr>Debugging</vt:lpstr>
      <vt:lpstr>Dataset</vt:lpstr>
      <vt:lpstr>Dataloader</vt:lpstr>
      <vt:lpstr>Training</vt:lpstr>
      <vt:lpstr>Training </vt:lpstr>
      <vt:lpstr>Exercise 3: Training Loop Exercise 4: Debugging</vt:lpstr>
      <vt:lpstr>Contents</vt:lpstr>
      <vt:lpstr>Data Quality</vt:lpstr>
      <vt:lpstr>MLOps</vt:lpstr>
      <vt:lpstr>What now?</vt:lpstr>
      <vt:lpstr>Klar til dialog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subject/>
  <dc:creator>Bente Larsen</dc:creator>
  <cp:keywords/>
  <dc:description/>
  <cp:revision>97</cp:revision>
  <cp:lastPrinted>2019-09-27T07:42:33Z</cp:lastPrinted>
  <dcterms:created xsi:type="dcterms:W3CDTF">2022-08-03T10:06:23Z</dcterms:created>
  <dcterms:modified xsi:type="dcterms:W3CDTF">2024-05-16T11:28:58Z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0x0101009B4D94B881CF1346BAC69039C96757F3</vt:lpwstr>
  </property>
</Properties>
</file>